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84" r:id="rId12"/>
    <p:sldId id="274" r:id="rId13"/>
    <p:sldId id="282" r:id="rId14"/>
    <p:sldId id="268" r:id="rId15"/>
    <p:sldId id="275" r:id="rId16"/>
    <p:sldId id="283" r:id="rId17"/>
    <p:sldId id="269" r:id="rId18"/>
    <p:sldId id="276" r:id="rId19"/>
    <p:sldId id="285" r:id="rId20"/>
    <p:sldId id="277" r:id="rId21"/>
    <p:sldId id="287" r:id="rId22"/>
    <p:sldId id="270" r:id="rId23"/>
    <p:sldId id="278" r:id="rId24"/>
    <p:sldId id="271" r:id="rId25"/>
    <p:sldId id="286" r:id="rId26"/>
    <p:sldId id="279" r:id="rId27"/>
    <p:sldId id="272" r:id="rId28"/>
    <p:sldId id="288" r:id="rId29"/>
    <p:sldId id="290" r:id="rId30"/>
    <p:sldId id="289" r:id="rId31"/>
    <p:sldId id="273" r:id="rId32"/>
    <p:sldId id="280" r:id="rId33"/>
    <p:sldId id="281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D84B-EA77-4E40-B971-5E2831D2A9D2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4113-C591-4A56-B4FA-4C33CF724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D84B-EA77-4E40-B971-5E2831D2A9D2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4113-C591-4A56-B4FA-4C33CF724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D84B-EA77-4E40-B971-5E2831D2A9D2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4113-C591-4A56-B4FA-4C33CF724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D84B-EA77-4E40-B971-5E2831D2A9D2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4113-C591-4A56-B4FA-4C33CF724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D84B-EA77-4E40-B971-5E2831D2A9D2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4113-C591-4A56-B4FA-4C33CF724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D84B-EA77-4E40-B971-5E2831D2A9D2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4113-C591-4A56-B4FA-4C33CF724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D84B-EA77-4E40-B971-5E2831D2A9D2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4113-C591-4A56-B4FA-4C33CF724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D84B-EA77-4E40-B971-5E2831D2A9D2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4113-C591-4A56-B4FA-4C33CF724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D84B-EA77-4E40-B971-5E2831D2A9D2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4113-C591-4A56-B4FA-4C33CF724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D84B-EA77-4E40-B971-5E2831D2A9D2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4113-C591-4A56-B4FA-4C33CF724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D84B-EA77-4E40-B971-5E2831D2A9D2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A84113-C591-4A56-B4FA-4C33CF724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74D84B-EA77-4E40-B971-5E2831D2A9D2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A84113-C591-4A56-B4FA-4C33CF724CC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eg"/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eg"/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65.png"/><Relationship Id="rId21" Type="http://schemas.openxmlformats.org/officeDocument/2006/relationships/image" Target="../media/image83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26" Type="http://schemas.openxmlformats.org/officeDocument/2006/relationships/image" Target="../media/image108.png"/><Relationship Id="rId3" Type="http://schemas.openxmlformats.org/officeDocument/2006/relationships/image" Target="../media/image85.png"/><Relationship Id="rId21" Type="http://schemas.openxmlformats.org/officeDocument/2006/relationships/image" Target="../media/image103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5" Type="http://schemas.openxmlformats.org/officeDocument/2006/relationships/image" Target="../media/image107.png"/><Relationship Id="rId2" Type="http://schemas.openxmlformats.org/officeDocument/2006/relationships/image" Target="../media/image84.png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24" Type="http://schemas.openxmlformats.org/officeDocument/2006/relationships/image" Target="../media/image106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23" Type="http://schemas.openxmlformats.org/officeDocument/2006/relationships/image" Target="../media/image105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Relationship Id="rId22" Type="http://schemas.openxmlformats.org/officeDocument/2006/relationships/image" Target="../media/image10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" Type="http://schemas.openxmlformats.org/officeDocument/2006/relationships/image" Target="../media/image122.png"/><Relationship Id="rId21" Type="http://schemas.openxmlformats.org/officeDocument/2006/relationships/image" Target="../media/image140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" Type="http://schemas.openxmlformats.org/officeDocument/2006/relationships/image" Target="../media/image121.png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19" Type="http://schemas.openxmlformats.org/officeDocument/2006/relationships/image" Target="../media/image138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Relationship Id="rId22" Type="http://schemas.openxmlformats.org/officeDocument/2006/relationships/image" Target="../media/image14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 txBox="1"/>
          <p:nvPr/>
        </p:nvSpPr>
        <p:spPr>
          <a:xfrm>
            <a:off x="0" y="0"/>
            <a:ext cx="9139238" cy="6854825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000">
              <a:latin typeface="+mn-lt"/>
              <a:cs typeface="+mn-cs"/>
            </a:endParaRPr>
          </a:p>
          <a:p>
            <a:pPr marL="2939542" fontAlgn="auto">
              <a:lnSpc>
                <a:spcPct val="95825"/>
              </a:lnSpc>
              <a:spcBef>
                <a:spcPts val="19083"/>
              </a:spcBef>
              <a:spcAft>
                <a:spcPts val="0"/>
              </a:spcAft>
              <a:defRPr/>
            </a:pPr>
            <a:r>
              <a:rPr sz="4400" dirty="0">
                <a:latin typeface="Arial"/>
                <a:cs typeface="Arial"/>
              </a:rPr>
              <a:t>Ày sản phẩm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27" name="object 25"/>
          <p:cNvSpPr>
            <a:spLocks/>
          </p:cNvSpPr>
          <p:nvPr/>
        </p:nvSpPr>
        <p:spPr bwMode="auto">
          <a:xfrm>
            <a:off x="0" y="-1588"/>
            <a:ext cx="9139238" cy="6856413"/>
          </a:xfrm>
          <a:custGeom>
            <a:avLst/>
            <a:gdLst/>
            <a:ahLst/>
            <a:cxnLst>
              <a:cxn ang="0">
                <a:pos x="9139428" y="1086"/>
              </a:cxn>
              <a:cxn ang="0">
                <a:pos x="0" y="1086"/>
              </a:cxn>
              <a:cxn ang="0">
                <a:pos x="0" y="6856285"/>
              </a:cxn>
              <a:cxn ang="0">
                <a:pos x="9139428" y="6856285"/>
              </a:cxn>
              <a:cxn ang="0">
                <a:pos x="9139428" y="1086"/>
              </a:cxn>
            </a:cxnLst>
            <a:rect l="0" t="0" r="r" b="b"/>
            <a:pathLst>
              <a:path w="9139428" h="6856285">
                <a:moveTo>
                  <a:pt x="9139428" y="1086"/>
                </a:moveTo>
                <a:lnTo>
                  <a:pt x="0" y="1086"/>
                </a:lnTo>
                <a:lnTo>
                  <a:pt x="0" y="6856285"/>
                </a:lnTo>
                <a:lnTo>
                  <a:pt x="9139428" y="6856285"/>
                </a:lnTo>
                <a:lnTo>
                  <a:pt x="9139428" y="108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" name="object 15"/>
          <p:cNvSpPr>
            <a:spLocks noChangeArrowheads="1"/>
          </p:cNvSpPr>
          <p:nvPr/>
        </p:nvSpPr>
        <p:spPr bwMode="auto">
          <a:xfrm>
            <a:off x="0" y="-1588"/>
            <a:ext cx="9139238" cy="68564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9" name="object 16"/>
          <p:cNvSpPr>
            <a:spLocks noChangeArrowheads="1"/>
          </p:cNvSpPr>
          <p:nvPr/>
        </p:nvSpPr>
        <p:spPr bwMode="auto">
          <a:xfrm>
            <a:off x="0" y="-1588"/>
            <a:ext cx="9139238" cy="6856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32" name="object 19"/>
          <p:cNvSpPr>
            <a:spLocks noChangeArrowheads="1"/>
          </p:cNvSpPr>
          <p:nvPr/>
        </p:nvSpPr>
        <p:spPr bwMode="auto">
          <a:xfrm>
            <a:off x="-9525" y="6016625"/>
            <a:ext cx="9158288" cy="838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33" name="object 20"/>
          <p:cNvSpPr>
            <a:spLocks noChangeArrowheads="1"/>
          </p:cNvSpPr>
          <p:nvPr/>
        </p:nvSpPr>
        <p:spPr bwMode="auto">
          <a:xfrm>
            <a:off x="3884613" y="6248400"/>
            <a:ext cx="5254625" cy="6064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34" name="object 21"/>
          <p:cNvSpPr>
            <a:spLocks noChangeArrowheads="1"/>
          </p:cNvSpPr>
          <p:nvPr/>
        </p:nvSpPr>
        <p:spPr bwMode="auto">
          <a:xfrm>
            <a:off x="0" y="-1588"/>
            <a:ext cx="9139238" cy="1066801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35" name="object 22"/>
          <p:cNvSpPr>
            <a:spLocks noChangeArrowheads="1"/>
          </p:cNvSpPr>
          <p:nvPr/>
        </p:nvSpPr>
        <p:spPr bwMode="auto">
          <a:xfrm>
            <a:off x="9525" y="-1588"/>
            <a:ext cx="5321300" cy="65246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36" name="object 23"/>
          <p:cNvSpPr>
            <a:spLocks noChangeArrowheads="1"/>
          </p:cNvSpPr>
          <p:nvPr/>
        </p:nvSpPr>
        <p:spPr bwMode="auto">
          <a:xfrm>
            <a:off x="2971800" y="4419600"/>
            <a:ext cx="2298700" cy="17526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37" name="object 24"/>
          <p:cNvSpPr>
            <a:spLocks noChangeArrowheads="1"/>
          </p:cNvSpPr>
          <p:nvPr/>
        </p:nvSpPr>
        <p:spPr bwMode="auto">
          <a:xfrm>
            <a:off x="5486400" y="4267200"/>
            <a:ext cx="2286000" cy="166052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object 14"/>
          <p:cNvSpPr txBox="1"/>
          <p:nvPr/>
        </p:nvSpPr>
        <p:spPr>
          <a:xfrm>
            <a:off x="503238" y="522288"/>
            <a:ext cx="5059362" cy="550862"/>
          </a:xfrm>
          <a:prstGeom prst="rect">
            <a:avLst/>
          </a:prstGeom>
        </p:spPr>
        <p:txBody>
          <a:bodyPr lIns="0" tIns="0" rIns="0" bIns="0"/>
          <a:lstStyle/>
          <a:p>
            <a:pPr marL="412750">
              <a:lnSpc>
                <a:spcPts val="1563"/>
              </a:lnSpc>
              <a:spcBef>
                <a:spcPts val="75"/>
              </a:spcBef>
            </a:pPr>
            <a:r>
              <a:rPr lang="en-US" sz="2400" b="1" baseline="2000" dirty="0" err="1">
                <a:latin typeface=".VnTimeH" pitchFamily="34" charset="0"/>
                <a:ea typeface=".VnTimeH" pitchFamily="34" charset="0"/>
                <a:cs typeface=".VnTimeH" pitchFamily="34" charset="0"/>
              </a:rPr>
              <a:t>Bé</a:t>
            </a:r>
            <a:r>
              <a:rPr lang="en-US" sz="2400" b="1" baseline="2000" dirty="0">
                <a:latin typeface=".VnTimeH" pitchFamily="34" charset="0"/>
                <a:ea typeface=".VnTimeH" pitchFamily="34" charset="0"/>
                <a:cs typeface=".VnTimeH" pitchFamily="34" charset="0"/>
              </a:rPr>
              <a:t> </a:t>
            </a:r>
            <a:r>
              <a:rPr lang="en-US" sz="2400" b="1" baseline="2000" dirty="0" err="1">
                <a:latin typeface=".VnTimeH" pitchFamily="34" charset="0"/>
                <a:ea typeface=".VnTimeH" pitchFamily="34" charset="0"/>
                <a:cs typeface=".VnTimeH" pitchFamily="34" charset="0"/>
              </a:rPr>
              <a:t>gi¸o</a:t>
            </a:r>
            <a:r>
              <a:rPr lang="en-US" sz="2400" b="1" baseline="2000" dirty="0">
                <a:latin typeface=".VnTimeH" pitchFamily="34" charset="0"/>
                <a:ea typeface=".VnTimeH" pitchFamily="34" charset="0"/>
                <a:cs typeface=".VnTimeH" pitchFamily="34" charset="0"/>
              </a:rPr>
              <a:t> </a:t>
            </a:r>
            <a:r>
              <a:rPr lang="en-US" sz="2400" b="1" baseline="2000" dirty="0" err="1">
                <a:latin typeface=".VnTimeH" pitchFamily="34" charset="0"/>
                <a:ea typeface=".VnTimeH" pitchFamily="34" charset="0"/>
                <a:cs typeface=".VnTimeH" pitchFamily="34" charset="0"/>
              </a:rPr>
              <a:t>dôc</a:t>
            </a:r>
            <a:r>
              <a:rPr lang="en-US" sz="2400" b="1" baseline="2000" dirty="0">
                <a:latin typeface=".VnTimeH" pitchFamily="34" charset="0"/>
                <a:ea typeface=".VnTimeH" pitchFamily="34" charset="0"/>
                <a:cs typeface=".VnTimeH" pitchFamily="34" charset="0"/>
              </a:rPr>
              <a:t> vµ ®µo t¹o</a:t>
            </a:r>
            <a:endParaRPr lang="en-US" sz="2400" dirty="0">
              <a:latin typeface=".VnTimeH" pitchFamily="34" charset="0"/>
              <a:ea typeface=".VnTimeH" pitchFamily="34" charset="0"/>
              <a:cs typeface=".VnTimeH" pitchFamily="34" charset="0"/>
            </a:endParaRPr>
          </a:p>
          <a:p>
            <a:pPr marL="412750">
              <a:lnSpc>
                <a:spcPct val="124000"/>
              </a:lnSpc>
              <a:spcBef>
                <a:spcPts val="563"/>
              </a:spcBef>
            </a:pPr>
            <a:r>
              <a:rPr lang="en-US" sz="1600" b="1" dirty="0" err="1">
                <a:latin typeface=".VnAvantH" pitchFamily="34" charset="0"/>
                <a:ea typeface=".VnAvantH" pitchFamily="34" charset="0"/>
                <a:cs typeface=".VnAvantH" pitchFamily="34" charset="0"/>
              </a:rPr>
              <a:t>vô</a:t>
            </a:r>
            <a:r>
              <a:rPr lang="en-US" sz="1600" b="1" dirty="0">
                <a:latin typeface=".VnAvantH" pitchFamily="34" charset="0"/>
                <a:ea typeface=".VnAvantH" pitchFamily="34" charset="0"/>
                <a:cs typeface=".VnAvantH" pitchFamily="34" charset="0"/>
              </a:rPr>
              <a:t> </a:t>
            </a:r>
            <a:r>
              <a:rPr lang="en-US" sz="1600" b="1" dirty="0" err="1">
                <a:latin typeface=".VnAvantH" pitchFamily="34" charset="0"/>
                <a:ea typeface=".VnAvantH" pitchFamily="34" charset="0"/>
                <a:cs typeface=".VnAvantH" pitchFamily="34" charset="0"/>
              </a:rPr>
              <a:t>gi¸o</a:t>
            </a:r>
            <a:r>
              <a:rPr lang="en-US" sz="1600" b="1" dirty="0">
                <a:latin typeface=".VnAvantH" pitchFamily="34" charset="0"/>
                <a:ea typeface=".VnAvantH" pitchFamily="34" charset="0"/>
                <a:cs typeface=".VnAvantH" pitchFamily="34" charset="0"/>
              </a:rPr>
              <a:t> </a:t>
            </a:r>
            <a:r>
              <a:rPr lang="en-US" sz="1600" b="1" dirty="0" err="1">
                <a:latin typeface=".VnAvantH" pitchFamily="34" charset="0"/>
                <a:ea typeface=".VnAvantH" pitchFamily="34" charset="0"/>
                <a:cs typeface=".VnAvantH" pitchFamily="34" charset="0"/>
              </a:rPr>
              <a:t>dôc</a:t>
            </a:r>
            <a:r>
              <a:rPr lang="en-US" sz="1600" b="1" dirty="0">
                <a:latin typeface=".VnAvantH" pitchFamily="34" charset="0"/>
                <a:ea typeface=".VnAvantH" pitchFamily="34" charset="0"/>
                <a:cs typeface=".VnAvantH" pitchFamily="34" charset="0"/>
              </a:rPr>
              <a:t> </a:t>
            </a:r>
            <a:r>
              <a:rPr lang="en-US" sz="1600" b="1" dirty="0" err="1">
                <a:latin typeface=".VnAvantH" pitchFamily="34" charset="0"/>
                <a:ea typeface=".VnAvantH" pitchFamily="34" charset="0"/>
                <a:cs typeface=".VnAvantH" pitchFamily="34" charset="0"/>
              </a:rPr>
              <a:t>tiÓu</a:t>
            </a:r>
            <a:r>
              <a:rPr lang="en-US" sz="1600" b="1" dirty="0">
                <a:latin typeface=".VnAvantH" pitchFamily="34" charset="0"/>
                <a:ea typeface=".VnAvantH" pitchFamily="34" charset="0"/>
                <a:cs typeface=".VnAvantH" pitchFamily="34" charset="0"/>
              </a:rPr>
              <a:t> </a:t>
            </a:r>
            <a:r>
              <a:rPr lang="en-US" sz="1600" b="1" dirty="0" err="1">
                <a:latin typeface=".VnAvantH" pitchFamily="34" charset="0"/>
                <a:ea typeface=".VnAvantH" pitchFamily="34" charset="0"/>
                <a:cs typeface=".VnAvantH" pitchFamily="34" charset="0"/>
              </a:rPr>
              <a:t>häc</a:t>
            </a:r>
            <a:r>
              <a:rPr lang="en-US" sz="1600" b="1" dirty="0">
                <a:latin typeface=".VnAvantH" pitchFamily="34" charset="0"/>
                <a:ea typeface=".VnAvantH" pitchFamily="34" charset="0"/>
                <a:cs typeface=".VnAvantH" pitchFamily="34" charset="0"/>
              </a:rPr>
              <a:t> </a:t>
            </a:r>
            <a:r>
              <a:rPr lang="en-US" sz="1600" b="1" dirty="0">
                <a:latin typeface=".VnTimeH" pitchFamily="34" charset="0"/>
                <a:ea typeface=".VnTimeH" pitchFamily="34" charset="0"/>
                <a:cs typeface=".VnTimeH" pitchFamily="34" charset="0"/>
              </a:rPr>
              <a:t>- </a:t>
            </a:r>
            <a:r>
              <a:rPr lang="en-US" sz="1600" b="1" dirty="0" err="1">
                <a:latin typeface=".VnAvantH" pitchFamily="34" charset="0"/>
                <a:ea typeface=".VnAvantH" pitchFamily="34" charset="0"/>
                <a:cs typeface=".VnAvantH" pitchFamily="34" charset="0"/>
              </a:rPr>
              <a:t>Dù</a:t>
            </a:r>
            <a:r>
              <a:rPr lang="en-US" sz="1600" b="1" dirty="0">
                <a:latin typeface=".VnAvantH" pitchFamily="34" charset="0"/>
                <a:ea typeface=".VnAvantH" pitchFamily="34" charset="0"/>
                <a:cs typeface=".VnAvantH" pitchFamily="34" charset="0"/>
              </a:rPr>
              <a:t> ¸N SAEPS</a:t>
            </a:r>
            <a:endParaRPr lang="en-US" sz="1600" dirty="0">
              <a:latin typeface=".VnAvantH" pitchFamily="34" charset="0"/>
              <a:ea typeface=".VnAvantH" pitchFamily="34" charset="0"/>
              <a:cs typeface=".VnAvantH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3400" y="1447800"/>
            <a:ext cx="7880350" cy="747713"/>
          </a:xfrm>
          <a:prstGeom prst="rect">
            <a:avLst/>
          </a:prstGeom>
        </p:spPr>
        <p:txBody>
          <a:bodyPr lIns="0" tIns="0" rIns="0" bIns="0"/>
          <a:lstStyle/>
          <a:p>
            <a:pPr marL="1214438" algn="ctr">
              <a:lnSpc>
                <a:spcPts val="2263"/>
              </a:lnSpc>
              <a:spcBef>
                <a:spcPts val="113"/>
              </a:spcBef>
            </a:pPr>
            <a:r>
              <a:rPr lang="en-US" sz="2200" dirty="0" err="1">
                <a:solidFill>
                  <a:srgbClr val="E39901"/>
                </a:solidFill>
                <a:latin typeface=".VnCooperH" pitchFamily="34" charset="0"/>
                <a:ea typeface=".VnCooperH" pitchFamily="34" charset="0"/>
                <a:cs typeface=".VnCooperH" pitchFamily="34" charset="0"/>
              </a:rPr>
              <a:t>Giíi</a:t>
            </a:r>
            <a:r>
              <a:rPr lang="en-US" sz="2200" dirty="0">
                <a:solidFill>
                  <a:srgbClr val="E39901"/>
                </a:solidFill>
                <a:latin typeface=".VnCooperH" pitchFamily="34" charset="0"/>
                <a:ea typeface=".VnCooperH" pitchFamily="34" charset="0"/>
                <a:cs typeface=".VnCooperH" pitchFamily="34" charset="0"/>
              </a:rPr>
              <a:t> </a:t>
            </a:r>
            <a:r>
              <a:rPr lang="en-US" sz="2200" dirty="0" err="1">
                <a:solidFill>
                  <a:srgbClr val="E39901"/>
                </a:solidFill>
                <a:latin typeface=".VnCooperH" pitchFamily="34" charset="0"/>
                <a:ea typeface=".VnCooperH" pitchFamily="34" charset="0"/>
                <a:cs typeface=".VnCooperH" pitchFamily="34" charset="0"/>
              </a:rPr>
              <a:t>thiÖu</a:t>
            </a:r>
            <a:r>
              <a:rPr lang="en-US" sz="2200" dirty="0">
                <a:solidFill>
                  <a:srgbClr val="E39901"/>
                </a:solidFill>
                <a:latin typeface=".VnCooperH" pitchFamily="34" charset="0"/>
                <a:ea typeface=".VnCooperH" pitchFamily="34" charset="0"/>
                <a:cs typeface=".VnCooperH" pitchFamily="34" charset="0"/>
              </a:rPr>
              <a:t> </a:t>
            </a:r>
            <a:r>
              <a:rPr lang="en-US" sz="2200" dirty="0" err="1">
                <a:solidFill>
                  <a:srgbClr val="E39901"/>
                </a:solidFill>
                <a:latin typeface=".VnCooperH" pitchFamily="34" charset="0"/>
                <a:ea typeface=".VnCooperH" pitchFamily="34" charset="0"/>
                <a:cs typeface=".VnCooperH" pitchFamily="34" charset="0"/>
              </a:rPr>
              <a:t>néi</a:t>
            </a:r>
            <a:r>
              <a:rPr lang="en-US" sz="2200" dirty="0">
                <a:solidFill>
                  <a:srgbClr val="E39901"/>
                </a:solidFill>
                <a:latin typeface=".VnCooperH" pitchFamily="34" charset="0"/>
                <a:ea typeface=".VnCooperH" pitchFamily="34" charset="0"/>
                <a:cs typeface=".VnCooperH" pitchFamily="34" charset="0"/>
              </a:rPr>
              <a:t> dung c¬ </a:t>
            </a:r>
            <a:r>
              <a:rPr lang="en-US" sz="2200" dirty="0" err="1" smtClean="0">
                <a:solidFill>
                  <a:srgbClr val="E39901"/>
                </a:solidFill>
                <a:latin typeface=".VnCooperH" pitchFamily="34" charset="0"/>
                <a:ea typeface=".VnCooperH" pitchFamily="34" charset="0"/>
                <a:cs typeface=".VnCooperH" pitchFamily="34" charset="0"/>
              </a:rPr>
              <a:t>b¶n</a:t>
            </a:r>
            <a:endParaRPr lang="en-US" sz="2200" dirty="0" smtClean="0">
              <a:solidFill>
                <a:srgbClr val="E39901"/>
              </a:solidFill>
              <a:latin typeface=".VnCooperH" pitchFamily="34" charset="0"/>
              <a:ea typeface=".VnCooperH" pitchFamily="34" charset="0"/>
              <a:cs typeface=".VnCooperH" pitchFamily="34" charset="0"/>
            </a:endParaRPr>
          </a:p>
          <a:p>
            <a:pPr marL="1214438" algn="ctr">
              <a:lnSpc>
                <a:spcPts val="2263"/>
              </a:lnSpc>
              <a:spcBef>
                <a:spcPts val="113"/>
              </a:spcBef>
            </a:pPr>
            <a:endParaRPr lang="en-US" sz="2200" dirty="0">
              <a:latin typeface=".VnCooperH" pitchFamily="34" charset="0"/>
              <a:ea typeface=".VnCooperH" pitchFamily="34" charset="0"/>
              <a:cs typeface=".VnCooperH" pitchFamily="34" charset="0"/>
            </a:endParaRPr>
          </a:p>
          <a:p>
            <a:pPr marL="1214438" algn="ctr">
              <a:lnSpc>
                <a:spcPts val="2988"/>
              </a:lnSpc>
              <a:spcBef>
                <a:spcPts val="663"/>
              </a:spcBef>
            </a:pPr>
            <a:r>
              <a:rPr lang="en-US" sz="3300" baseline="-9000" dirty="0" err="1">
                <a:solidFill>
                  <a:srgbClr val="CC0000"/>
                </a:solidFill>
                <a:latin typeface=".VnBlackH" pitchFamily="34" charset="0"/>
                <a:ea typeface=".VnBlackH" pitchFamily="34" charset="0"/>
                <a:cs typeface=".VnBlackH" pitchFamily="34" charset="0"/>
              </a:rPr>
              <a:t>Phu¬ng</a:t>
            </a:r>
            <a:r>
              <a:rPr lang="en-US" sz="3300" baseline="-9000" dirty="0">
                <a:solidFill>
                  <a:srgbClr val="CC0000"/>
                </a:solidFill>
                <a:latin typeface=".VnBlackH" pitchFamily="34" charset="0"/>
                <a:ea typeface=".VnBlackH" pitchFamily="34" charset="0"/>
                <a:cs typeface=".VnBlackH" pitchFamily="34" charset="0"/>
              </a:rPr>
              <a:t> </a:t>
            </a:r>
            <a:r>
              <a:rPr lang="en-US" sz="3300" baseline="-9000" dirty="0" err="1">
                <a:solidFill>
                  <a:srgbClr val="CC0000"/>
                </a:solidFill>
                <a:latin typeface=".VnBlackH" pitchFamily="34" charset="0"/>
                <a:ea typeface=".VnBlackH" pitchFamily="34" charset="0"/>
                <a:cs typeface=".VnBlackH" pitchFamily="34" charset="0"/>
              </a:rPr>
              <a:t>ph¸p</a:t>
            </a:r>
            <a:r>
              <a:rPr lang="en-US" sz="3300" baseline="-9000" dirty="0">
                <a:solidFill>
                  <a:srgbClr val="CC0000"/>
                </a:solidFill>
                <a:latin typeface=".VnBlackH" pitchFamily="34" charset="0"/>
                <a:ea typeface=".VnBlackH" pitchFamily="34" charset="0"/>
                <a:cs typeface=".VnBlackH" pitchFamily="34" charset="0"/>
              </a:rPr>
              <a:t> d¹y </a:t>
            </a:r>
            <a:r>
              <a:rPr lang="en-US" sz="3300" baseline="-9000" dirty="0" err="1">
                <a:solidFill>
                  <a:srgbClr val="CC0000"/>
                </a:solidFill>
                <a:latin typeface=".VnBlackH" pitchFamily="34" charset="0"/>
                <a:ea typeface=".VnBlackH" pitchFamily="34" charset="0"/>
                <a:cs typeface=".VnBlackH" pitchFamily="34" charset="0"/>
              </a:rPr>
              <a:t>häc</a:t>
            </a:r>
            <a:r>
              <a:rPr lang="en-US" sz="3300" baseline="-9000" dirty="0">
                <a:solidFill>
                  <a:srgbClr val="CC0000"/>
                </a:solidFill>
                <a:latin typeface=".VnBlackH" pitchFamily="34" charset="0"/>
                <a:ea typeface=".VnBlackH" pitchFamily="34" charset="0"/>
                <a:cs typeface=".VnBlackH" pitchFamily="34" charset="0"/>
              </a:rPr>
              <a:t> </a:t>
            </a:r>
            <a:r>
              <a:rPr lang="en-US" sz="3300" baseline="-9000" dirty="0" err="1">
                <a:solidFill>
                  <a:srgbClr val="CC0000"/>
                </a:solidFill>
                <a:latin typeface=".VnBlackH" pitchFamily="34" charset="0"/>
                <a:ea typeface=".VnBlackH" pitchFamily="34" charset="0"/>
                <a:cs typeface=".VnBlackH" pitchFamily="34" charset="0"/>
              </a:rPr>
              <a:t>mÜ</a:t>
            </a:r>
            <a:r>
              <a:rPr lang="en-US" sz="3300" baseline="-9000" dirty="0">
                <a:solidFill>
                  <a:srgbClr val="CC0000"/>
                </a:solidFill>
                <a:latin typeface=".VnBlackH" pitchFamily="34" charset="0"/>
                <a:ea typeface=".VnBlackH" pitchFamily="34" charset="0"/>
                <a:cs typeface=".VnBlackH" pitchFamily="34" charset="0"/>
              </a:rPr>
              <a:t> </a:t>
            </a:r>
            <a:r>
              <a:rPr lang="en-US" sz="3300" baseline="-9000" dirty="0" err="1">
                <a:solidFill>
                  <a:srgbClr val="CC0000"/>
                </a:solidFill>
                <a:latin typeface=".VnBlackH" pitchFamily="34" charset="0"/>
                <a:ea typeface=".VnBlackH" pitchFamily="34" charset="0"/>
                <a:cs typeface=".VnBlackH" pitchFamily="34" charset="0"/>
              </a:rPr>
              <a:t>thuËt</a:t>
            </a:r>
            <a:r>
              <a:rPr lang="en-US" sz="3300" baseline="-9000" dirty="0">
                <a:solidFill>
                  <a:srgbClr val="CC0000"/>
                </a:solidFill>
                <a:latin typeface=".VnBlackH" pitchFamily="34" charset="0"/>
                <a:ea typeface=".VnBlackH" pitchFamily="34" charset="0"/>
                <a:cs typeface=".VnBlackH" pitchFamily="34" charset="0"/>
              </a:rPr>
              <a:t> ë </a:t>
            </a:r>
            <a:r>
              <a:rPr lang="en-US" sz="3300" baseline="-9000" dirty="0" err="1">
                <a:solidFill>
                  <a:srgbClr val="CC0000"/>
                </a:solidFill>
                <a:latin typeface=".VnBlackH" pitchFamily="34" charset="0"/>
                <a:ea typeface=".VnBlackH" pitchFamily="34" charset="0"/>
                <a:cs typeface=".VnBlackH" pitchFamily="34" charset="0"/>
              </a:rPr>
              <a:t>tiÓu</a:t>
            </a:r>
            <a:r>
              <a:rPr lang="en-US" sz="3300" baseline="-9000" dirty="0">
                <a:solidFill>
                  <a:srgbClr val="CC0000"/>
                </a:solidFill>
                <a:latin typeface=".VnBlackH" pitchFamily="34" charset="0"/>
                <a:ea typeface=".VnBlackH" pitchFamily="34" charset="0"/>
                <a:cs typeface=".VnBlackH" pitchFamily="34" charset="0"/>
              </a:rPr>
              <a:t> </a:t>
            </a:r>
            <a:r>
              <a:rPr lang="en-US" sz="3300" baseline="-9000" dirty="0" err="1">
                <a:solidFill>
                  <a:srgbClr val="CC0000"/>
                </a:solidFill>
                <a:latin typeface=".VnBlackH" pitchFamily="34" charset="0"/>
                <a:ea typeface=".VnBlackH" pitchFamily="34" charset="0"/>
                <a:cs typeface=".VnBlackH" pitchFamily="34" charset="0"/>
              </a:rPr>
              <a:t>häc</a:t>
            </a:r>
            <a:endParaRPr lang="en-US" sz="2200" dirty="0">
              <a:latin typeface=".VnBlackH" pitchFamily="34" charset="0"/>
              <a:ea typeface=".VnBlackH" pitchFamily="34" charset="0"/>
              <a:cs typeface=".VnBlackH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0288" y="2747962"/>
            <a:ext cx="7885112" cy="75723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600"/>
              </a:lnSpc>
              <a:spcBef>
                <a:spcPts val="130"/>
              </a:spcBef>
              <a:spcAft>
                <a:spcPts val="0"/>
              </a:spcAft>
              <a:defRPr/>
            </a:pPr>
            <a:endParaRPr sz="2400">
              <a:latin typeface=".VnHelvetInsH"/>
              <a:cs typeface=".VnHelvetInsH"/>
            </a:endParaRPr>
          </a:p>
        </p:txBody>
      </p:sp>
      <p:sp>
        <p:nvSpPr>
          <p:cNvPr id="1042" name="object 10"/>
          <p:cNvSpPr txBox="1">
            <a:spLocks noChangeArrowheads="1"/>
          </p:cNvSpPr>
          <p:nvPr/>
        </p:nvSpPr>
        <p:spPr bwMode="auto">
          <a:xfrm>
            <a:off x="2249488" y="2747963"/>
            <a:ext cx="3762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600"/>
              </a:lnSpc>
              <a:spcBef>
                <a:spcPts val="125"/>
              </a:spcBef>
            </a:pPr>
            <a:endParaRPr lang="en-US" sz="2400" dirty="0">
              <a:latin typeface=".VnHelvetInsH" pitchFamily="34" charset="0"/>
              <a:ea typeface=".VnHelvetInsH" pitchFamily="34" charset="0"/>
              <a:cs typeface=".VnHelvetInsH" pitchFamily="34" charset="0"/>
            </a:endParaRPr>
          </a:p>
        </p:txBody>
      </p:sp>
      <p:sp>
        <p:nvSpPr>
          <p:cNvPr id="1043" name="object 9"/>
          <p:cNvSpPr txBox="1">
            <a:spLocks noChangeArrowheads="1"/>
          </p:cNvSpPr>
          <p:nvPr/>
        </p:nvSpPr>
        <p:spPr bwMode="auto">
          <a:xfrm>
            <a:off x="2630488" y="2747963"/>
            <a:ext cx="4095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600"/>
              </a:lnSpc>
              <a:spcBef>
                <a:spcPts val="125"/>
              </a:spcBef>
            </a:pPr>
            <a:endParaRPr lang="en-US" sz="2400" dirty="0">
              <a:latin typeface=".VnHelvetInsH" pitchFamily="34" charset="0"/>
              <a:ea typeface=".VnHelvetInsH" pitchFamily="34" charset="0"/>
              <a:cs typeface=".VnHelvetInsH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000" y="3581400"/>
            <a:ext cx="9372600" cy="9858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 PHÁP ĐAN MẠCH  (SAEPS)</a:t>
            </a:r>
            <a:endParaRPr sz="4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object 6"/>
          <p:cNvSpPr txBox="1">
            <a:spLocks noChangeArrowheads="1"/>
          </p:cNvSpPr>
          <p:nvPr/>
        </p:nvSpPr>
        <p:spPr bwMode="auto">
          <a:xfrm>
            <a:off x="3870325" y="3384550"/>
            <a:ext cx="6985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600"/>
              </a:lnSpc>
              <a:spcBef>
                <a:spcPts val="125"/>
              </a:spcBef>
            </a:pPr>
            <a:endParaRPr lang="en-US" sz="2400" dirty="0">
              <a:latin typeface=".VnBahamasBH" pitchFamily="34" charset="0"/>
              <a:ea typeface=".VnBahamasBH" pitchFamily="34" charset="0"/>
              <a:cs typeface=".VnBahamasBH" pitchFamily="34" charset="0"/>
            </a:endParaRPr>
          </a:p>
        </p:txBody>
      </p:sp>
      <p:sp>
        <p:nvSpPr>
          <p:cNvPr id="1047" name="object 5"/>
          <p:cNvSpPr txBox="1">
            <a:spLocks noChangeArrowheads="1"/>
          </p:cNvSpPr>
          <p:nvPr/>
        </p:nvSpPr>
        <p:spPr bwMode="auto">
          <a:xfrm>
            <a:off x="4579938" y="3384550"/>
            <a:ext cx="1730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600"/>
              </a:lnSpc>
              <a:spcBef>
                <a:spcPts val="125"/>
              </a:spcBef>
            </a:pPr>
            <a:endParaRPr lang="en-US" sz="2400" dirty="0">
              <a:latin typeface=".VnBahamasBH" pitchFamily="34" charset="0"/>
              <a:ea typeface=".VnBahamasBH" pitchFamily="34" charset="0"/>
              <a:cs typeface=".VnBahamasBH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84800" y="4843463"/>
            <a:ext cx="3041650" cy="39687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1413"/>
              </a:lnSpc>
              <a:spcBef>
                <a:spcPts val="75"/>
              </a:spcBef>
            </a:pPr>
            <a:endParaRPr lang="en-US" sz="1400" dirty="0">
              <a:latin typeface=".VnTime" pitchFamily="34" charset="0"/>
              <a:ea typeface=".VnTime" pitchFamily="34" charset="0"/>
              <a:cs typeface=".VnTime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Quy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trình</a:t>
            </a:r>
            <a:r>
              <a:rPr lang="en-US" sz="4000" b="1" dirty="0" smtClean="0">
                <a:solidFill>
                  <a:srgbClr val="FF0000"/>
                </a:solidFill>
              </a:rPr>
              <a:t> 1: 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err="1" smtClean="0">
                <a:solidFill>
                  <a:srgbClr val="FF0000"/>
                </a:solidFill>
              </a:rPr>
              <a:t>Trang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trí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vẽ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tranh</a:t>
            </a:r>
            <a:r>
              <a:rPr lang="en-US" sz="4000" b="1" dirty="0" smtClean="0">
                <a:solidFill>
                  <a:srgbClr val="FF0000"/>
                </a:solidFill>
              </a:rPr>
              <a:t> qua </a:t>
            </a:r>
            <a:r>
              <a:rPr lang="en-US" sz="4000" b="1" dirty="0" err="1" smtClean="0">
                <a:solidFill>
                  <a:srgbClr val="FF0000"/>
                </a:solidFill>
              </a:rPr>
              <a:t>âm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nhạc</a:t>
            </a:r>
            <a:r>
              <a:rPr lang="en-US" sz="4000" dirty="0" smtClean="0">
                <a:solidFill>
                  <a:srgbClr val="FF0000"/>
                </a:solidFill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572000" cy="51815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Quy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trình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này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có</a:t>
            </a:r>
            <a:r>
              <a:rPr lang="en-US" b="1" dirty="0" smtClean="0">
                <a:solidFill>
                  <a:srgbClr val="C00000"/>
                </a:solidFill>
              </a:rPr>
              <a:t> 5 </a:t>
            </a:r>
            <a:r>
              <a:rPr lang="en-US" b="1" dirty="0" err="1" smtClean="0">
                <a:solidFill>
                  <a:srgbClr val="C00000"/>
                </a:solidFill>
              </a:rPr>
              <a:t>hoạt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động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</a:p>
          <a:p>
            <a:r>
              <a:rPr lang="en-US" b="1" dirty="0" err="1" smtClean="0"/>
              <a:t>Nghe</a:t>
            </a:r>
            <a:r>
              <a:rPr lang="en-US" b="1" dirty="0" smtClean="0"/>
              <a:t> </a:t>
            </a:r>
            <a:r>
              <a:rPr lang="en-US" b="1" dirty="0" err="1" smtClean="0"/>
              <a:t>nhạc</a:t>
            </a:r>
            <a:r>
              <a:rPr lang="en-US" b="1" dirty="0" smtClean="0"/>
              <a:t> </a:t>
            </a:r>
            <a:r>
              <a:rPr lang="en-US" b="1" dirty="0" err="1" smtClean="0"/>
              <a:t>hoặc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nhịp</a:t>
            </a:r>
            <a:r>
              <a:rPr lang="en-US" b="1" dirty="0" smtClean="0"/>
              <a:t> </a:t>
            </a:r>
            <a:r>
              <a:rPr lang="en-US" b="1" dirty="0" err="1" smtClean="0"/>
              <a:t>điệu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</a:t>
            </a:r>
            <a:r>
              <a:rPr lang="en-US" b="1" dirty="0" err="1" smtClean="0"/>
              <a:t>giai</a:t>
            </a:r>
            <a:r>
              <a:rPr lang="en-US" b="1" dirty="0" smtClean="0"/>
              <a:t> </a:t>
            </a:r>
            <a:r>
              <a:rPr lang="en-US" b="1" dirty="0" err="1" smtClean="0"/>
              <a:t>điệu</a:t>
            </a:r>
            <a:r>
              <a:rPr lang="en-US" b="1" dirty="0" smtClean="0"/>
              <a:t>; </a:t>
            </a:r>
          </a:p>
          <a:p>
            <a:r>
              <a:rPr lang="en-US" b="1" dirty="0" err="1" smtClean="0"/>
              <a:t>Từ</a:t>
            </a:r>
            <a:r>
              <a:rPr lang="en-US" b="1" dirty="0" smtClean="0"/>
              <a:t> </a:t>
            </a:r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tranh</a:t>
            </a:r>
            <a:r>
              <a:rPr lang="en-US" b="1" dirty="0" smtClean="0"/>
              <a:t> </a:t>
            </a:r>
            <a:r>
              <a:rPr lang="en-US" b="1" dirty="0" err="1" smtClean="0"/>
              <a:t>đến</a:t>
            </a:r>
            <a:r>
              <a:rPr lang="en-US" b="1" dirty="0" smtClean="0"/>
              <a:t> </a:t>
            </a:r>
            <a:r>
              <a:rPr lang="en-US" b="1" dirty="0" err="1" smtClean="0"/>
              <a:t>thưởng</a:t>
            </a:r>
            <a:r>
              <a:rPr lang="en-US" b="1" dirty="0" smtClean="0"/>
              <a:t> </a:t>
            </a:r>
            <a:r>
              <a:rPr lang="en-US" b="1" dirty="0" err="1" smtClean="0"/>
              <a:t>thức</a:t>
            </a:r>
            <a:r>
              <a:rPr lang="en-US" b="1" dirty="0" smtClean="0"/>
              <a:t>, </a:t>
            </a:r>
            <a:r>
              <a:rPr lang="en-US" b="1" dirty="0" err="1" smtClean="0"/>
              <a:t>cảm</a:t>
            </a:r>
            <a:r>
              <a:rPr lang="en-US" b="1" dirty="0" smtClean="0"/>
              <a:t> </a:t>
            </a:r>
            <a:r>
              <a:rPr lang="en-US" b="1" dirty="0" err="1" smtClean="0"/>
              <a:t>nhận</a:t>
            </a:r>
            <a:r>
              <a:rPr lang="en-US" b="1" dirty="0" smtClean="0"/>
              <a:t> </a:t>
            </a:r>
            <a:r>
              <a:rPr lang="en-US" b="1" dirty="0" err="1" smtClean="0"/>
              <a:t>về</a:t>
            </a:r>
            <a:r>
              <a:rPr lang="en-US" b="1" dirty="0" smtClean="0"/>
              <a:t> </a:t>
            </a:r>
            <a:r>
              <a:rPr lang="en-US" b="1" dirty="0" err="1" smtClean="0"/>
              <a:t>màu</a:t>
            </a:r>
            <a:r>
              <a:rPr lang="en-US" b="1" dirty="0" smtClean="0"/>
              <a:t> </a:t>
            </a:r>
            <a:r>
              <a:rPr lang="en-US" b="1" dirty="0" err="1" smtClean="0"/>
              <a:t>sắc</a:t>
            </a:r>
            <a:r>
              <a:rPr lang="en-US" b="1" dirty="0" smtClean="0"/>
              <a:t>; </a:t>
            </a:r>
          </a:p>
          <a:p>
            <a:r>
              <a:rPr lang="en-US" b="1" dirty="0" err="1" smtClean="0"/>
              <a:t>Lựa</a:t>
            </a:r>
            <a:r>
              <a:rPr lang="en-US" b="1" dirty="0" smtClean="0"/>
              <a:t> </a:t>
            </a:r>
            <a:r>
              <a:rPr lang="en-US" b="1" dirty="0" err="1" smtClean="0"/>
              <a:t>chọn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ảnh</a:t>
            </a:r>
            <a:r>
              <a:rPr lang="en-US" b="1" dirty="0" smtClean="0"/>
              <a:t> </a:t>
            </a:r>
            <a:r>
              <a:rPr lang="en-US" b="1" dirty="0" err="1" smtClean="0"/>
              <a:t>trong</a:t>
            </a:r>
            <a:r>
              <a:rPr lang="en-US" b="1" dirty="0" smtClean="0"/>
              <a:t> </a:t>
            </a:r>
            <a:r>
              <a:rPr lang="en-US" b="1" dirty="0" err="1" smtClean="0"/>
              <a:t>thế</a:t>
            </a:r>
            <a:r>
              <a:rPr lang="en-US" b="1" dirty="0" smtClean="0"/>
              <a:t> </a:t>
            </a:r>
            <a:r>
              <a:rPr lang="en-US" b="1" dirty="0" err="1" smtClean="0"/>
              <a:t>giới</a:t>
            </a:r>
            <a:r>
              <a:rPr lang="en-US" b="1" dirty="0" smtClean="0"/>
              <a:t> </a:t>
            </a:r>
            <a:r>
              <a:rPr lang="en-US" b="1" dirty="0" err="1" smtClean="0"/>
              <a:t>tưởng</a:t>
            </a:r>
            <a:r>
              <a:rPr lang="en-US" b="1" dirty="0" smtClean="0"/>
              <a:t> </a:t>
            </a:r>
            <a:r>
              <a:rPr lang="en-US" b="1" dirty="0" err="1" smtClean="0"/>
              <a:t>tưởng</a:t>
            </a:r>
            <a:r>
              <a:rPr lang="en-US" b="1" dirty="0" smtClean="0"/>
              <a:t>;</a:t>
            </a:r>
          </a:p>
          <a:p>
            <a:r>
              <a:rPr lang="en-US" b="1" dirty="0" smtClean="0"/>
              <a:t> </a:t>
            </a:r>
            <a:r>
              <a:rPr lang="en-US" b="1" dirty="0" err="1" smtClean="0"/>
              <a:t>Tạo</a:t>
            </a:r>
            <a:r>
              <a:rPr lang="en-US" b="1" dirty="0" smtClean="0"/>
              <a:t> </a:t>
            </a:r>
            <a:r>
              <a:rPr lang="en-US" b="1" dirty="0" err="1" smtClean="0"/>
              <a:t>sản</a:t>
            </a:r>
            <a:r>
              <a:rPr lang="en-US" b="1" dirty="0" smtClean="0"/>
              <a:t> </a:t>
            </a:r>
            <a:r>
              <a:rPr lang="en-US" b="1" dirty="0" err="1" smtClean="0"/>
              <a:t>phẩm</a:t>
            </a:r>
            <a:r>
              <a:rPr lang="en-US" b="1" dirty="0" smtClean="0"/>
              <a:t> </a:t>
            </a:r>
            <a:r>
              <a:rPr lang="en-US" b="1" dirty="0" err="1" smtClean="0"/>
              <a:t>trang</a:t>
            </a:r>
            <a:r>
              <a:rPr lang="en-US" b="1" dirty="0" smtClean="0"/>
              <a:t> </a:t>
            </a:r>
            <a:r>
              <a:rPr lang="en-US" b="1" dirty="0" err="1" smtClean="0"/>
              <a:t>trí</a:t>
            </a:r>
            <a:r>
              <a:rPr lang="en-US" b="1" dirty="0" smtClean="0"/>
              <a:t> </a:t>
            </a:r>
            <a:r>
              <a:rPr lang="en-US" b="1" dirty="0" err="1" smtClean="0"/>
              <a:t>như</a:t>
            </a:r>
            <a:r>
              <a:rPr lang="en-US" b="1" dirty="0" smtClean="0"/>
              <a:t> </a:t>
            </a:r>
            <a:r>
              <a:rPr lang="en-US" b="1" dirty="0" err="1" smtClean="0"/>
              <a:t>bưu</a:t>
            </a:r>
            <a:r>
              <a:rPr lang="en-US" b="1" dirty="0" smtClean="0"/>
              <a:t> </a:t>
            </a:r>
            <a:r>
              <a:rPr lang="en-US" b="1" dirty="0" err="1" smtClean="0"/>
              <a:t>thiếp</a:t>
            </a:r>
            <a:r>
              <a:rPr lang="en-US" b="1" dirty="0" smtClean="0"/>
              <a:t>, </a:t>
            </a:r>
            <a:r>
              <a:rPr lang="en-US" b="1" dirty="0" err="1" smtClean="0"/>
              <a:t>thiệp</a:t>
            </a:r>
            <a:r>
              <a:rPr lang="en-US" b="1" dirty="0" smtClean="0"/>
              <a:t> </a:t>
            </a:r>
            <a:r>
              <a:rPr lang="en-US" b="1" dirty="0" err="1" smtClean="0"/>
              <a:t>mời</a:t>
            </a:r>
            <a:r>
              <a:rPr lang="en-US" b="1" dirty="0" smtClean="0"/>
              <a:t>, </a:t>
            </a:r>
            <a:r>
              <a:rPr lang="en-US" b="1" dirty="0" err="1" smtClean="0"/>
              <a:t>bìa</a:t>
            </a:r>
            <a:r>
              <a:rPr lang="en-US" b="1" dirty="0" smtClean="0"/>
              <a:t> </a:t>
            </a:r>
            <a:r>
              <a:rPr lang="en-US" b="1" dirty="0" err="1" smtClean="0"/>
              <a:t>sách</a:t>
            </a:r>
            <a:r>
              <a:rPr lang="en-US" b="1" dirty="0" smtClean="0"/>
              <a:t>…; </a:t>
            </a:r>
          </a:p>
          <a:p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bày</a:t>
            </a:r>
            <a:r>
              <a:rPr lang="en-US" b="1" dirty="0" smtClean="0"/>
              <a:t>, </a:t>
            </a:r>
            <a:r>
              <a:rPr lang="en-US" b="1" dirty="0" err="1" smtClean="0"/>
              <a:t>thảo</a:t>
            </a:r>
            <a:r>
              <a:rPr lang="en-US" b="1" dirty="0" smtClean="0"/>
              <a:t> </a:t>
            </a:r>
            <a:r>
              <a:rPr lang="en-US" b="1" dirty="0" err="1" smtClean="0"/>
              <a:t>luận</a:t>
            </a:r>
            <a:r>
              <a:rPr lang="en-US" b="1" dirty="0" smtClean="0"/>
              <a:t>, </a:t>
            </a:r>
            <a:r>
              <a:rPr lang="en-US" b="1" dirty="0" err="1" smtClean="0"/>
              <a:t>đánh</a:t>
            </a:r>
            <a:r>
              <a:rPr lang="en-US" b="1" dirty="0" smtClean="0"/>
              <a:t> </a:t>
            </a:r>
            <a:r>
              <a:rPr lang="en-US" b="1" dirty="0" err="1" smtClean="0"/>
              <a:t>giá</a:t>
            </a:r>
            <a:r>
              <a:rPr lang="en-US" b="1" dirty="0" smtClean="0"/>
              <a:t> </a:t>
            </a:r>
            <a:r>
              <a:rPr lang="en-US" b="1" dirty="0" err="1" smtClean="0"/>
              <a:t>sản</a:t>
            </a:r>
            <a:r>
              <a:rPr lang="en-US" b="1" dirty="0" smtClean="0"/>
              <a:t> </a:t>
            </a:r>
            <a:r>
              <a:rPr lang="en-US" b="1" dirty="0" err="1" smtClean="0"/>
              <a:t>phẩm</a:t>
            </a:r>
            <a:r>
              <a:rPr lang="en-US" b="1" dirty="0" smtClean="0"/>
              <a:t>.</a:t>
            </a:r>
          </a:p>
          <a:p>
            <a:endParaRPr lang="en-US" dirty="0"/>
          </a:p>
        </p:txBody>
      </p:sp>
      <p:sp>
        <p:nvSpPr>
          <p:cNvPr id="8" name="object 5"/>
          <p:cNvSpPr>
            <a:spLocks noGrp="1" noChangeArrowheads="1"/>
          </p:cNvSpPr>
          <p:nvPr>
            <p:ph sz="half" idx="2"/>
          </p:nvPr>
        </p:nvSpPr>
        <p:spPr bwMode="auto">
          <a:xfrm>
            <a:off x="4953000" y="1920875"/>
            <a:ext cx="3886200" cy="4433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normAutofit fontScale="92500"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SẢN PHẨM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IMG0510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4038600" cy="4128294"/>
          </a:xfrm>
          <a:ln w="38100">
            <a:solidFill>
              <a:schemeClr val="tx1"/>
            </a:solidFill>
          </a:ln>
        </p:spPr>
      </p:pic>
      <p:pic>
        <p:nvPicPr>
          <p:cNvPr id="6" name="Content Placeholder 5" descr="IMG0512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24000"/>
            <a:ext cx="4038600" cy="4128294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endParaRPr lang="en-US" dirty="0"/>
          </a:p>
        </p:txBody>
      </p:sp>
      <p:sp>
        <p:nvSpPr>
          <p:cNvPr id="5" name="object 7"/>
          <p:cNvSpPr>
            <a:spLocks noGrp="1" noChangeArrowheads="1"/>
          </p:cNvSpPr>
          <p:nvPr>
            <p:ph sz="half" idx="1"/>
          </p:nvPr>
        </p:nvSpPr>
        <p:spPr bwMode="auto"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None/>
            </a:pPr>
            <a:endParaRPr lang="en-US" dirty="0"/>
          </a:p>
        </p:txBody>
      </p:sp>
      <p:sp>
        <p:nvSpPr>
          <p:cNvPr id="6" name="object 2"/>
          <p:cNvSpPr>
            <a:spLocks noGrp="1" noChangeArrowheads="1"/>
          </p:cNvSpPr>
          <p:nvPr>
            <p:ph sz="half" idx="2"/>
          </p:nvPr>
        </p:nvSpPr>
        <p:spPr bwMode="auto"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SẢN PHẨM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IMG_38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3600"/>
            <a:ext cx="4038600" cy="4267200"/>
          </a:xfrm>
          <a:ln w="28575">
            <a:solidFill>
              <a:schemeClr val="tx1"/>
            </a:solidFill>
          </a:ln>
        </p:spPr>
      </p:pic>
      <p:pic>
        <p:nvPicPr>
          <p:cNvPr id="6" name="Content Placeholder 5" descr="IMG_38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564458" y="2202260"/>
            <a:ext cx="4282283" cy="4114799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b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119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err="1" smtClean="0">
                <a:solidFill>
                  <a:srgbClr val="C00000"/>
                </a:solidFill>
              </a:rPr>
              <a:t>Quy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trình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này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</a:rPr>
              <a:t> 4 </a:t>
            </a:r>
            <a:r>
              <a:rPr lang="en-US" sz="2800" b="1" dirty="0" err="1" smtClean="0">
                <a:solidFill>
                  <a:srgbClr val="C00000"/>
                </a:solidFill>
              </a:rPr>
              <a:t>hoạt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động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/>
              <a:t>Vẽ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sát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vẽ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nhìn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giấy</a:t>
            </a:r>
            <a:r>
              <a:rPr lang="en-US" sz="2800" b="1" dirty="0" smtClean="0"/>
              <a:t>;</a:t>
            </a:r>
          </a:p>
          <a:p>
            <a:r>
              <a:rPr lang="en-US" sz="2800" b="1" dirty="0" err="1" smtClean="0"/>
              <a:t>Thảo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luận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đường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nét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biểu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cảm</a:t>
            </a:r>
            <a:r>
              <a:rPr lang="en-US" sz="2800" b="1" dirty="0" smtClean="0"/>
              <a:t>;</a:t>
            </a:r>
          </a:p>
          <a:p>
            <a:r>
              <a:rPr lang="en-US" sz="2800" b="1" dirty="0" err="1" smtClean="0"/>
              <a:t>Thể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tranh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biểu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đạt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bằng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màu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sắc</a:t>
            </a:r>
            <a:r>
              <a:rPr lang="en-US" sz="2800" b="1" dirty="0" smtClean="0"/>
              <a:t>; </a:t>
            </a:r>
          </a:p>
          <a:p>
            <a:r>
              <a:rPr lang="en-US" sz="2800" b="1" dirty="0" err="1" smtClean="0"/>
              <a:t>thảo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luận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nội</a:t>
            </a:r>
            <a:r>
              <a:rPr lang="en-US" sz="2800" b="1" dirty="0" smtClean="0"/>
              <a:t> dung, </a:t>
            </a:r>
          </a:p>
          <a:p>
            <a:r>
              <a:rPr lang="en-US" sz="2800" b="1" dirty="0" err="1" smtClean="0"/>
              <a:t>Trưng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kết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quả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7" name="object 20"/>
          <p:cNvSpPr>
            <a:spLocks noGrp="1" noChangeArrowheads="1"/>
          </p:cNvSpPr>
          <p:nvPr>
            <p:ph sz="half" idx="2"/>
          </p:nvPr>
        </p:nvSpPr>
        <p:spPr bwMode="auto"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normAutofit lnSpcReduction="10000"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endParaRPr lang="en-US" dirty="0"/>
          </a:p>
        </p:txBody>
      </p:sp>
      <p:sp>
        <p:nvSpPr>
          <p:cNvPr id="5" name="object 12"/>
          <p:cNvSpPr>
            <a:spLocks noGrp="1" noChangeArrowheads="1"/>
          </p:cNvSpPr>
          <p:nvPr>
            <p:ph sz="half" idx="1"/>
          </p:nvPr>
        </p:nvSpPr>
        <p:spPr bwMode="auto">
          <a:xfrm>
            <a:off x="304800" y="1295400"/>
            <a:ext cx="4038600" cy="5029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857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0" tIns="0" rIns="0" bIns="0"/>
          <a:lstStyle/>
          <a:p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object 10"/>
          <p:cNvSpPr>
            <a:spLocks noGrp="1" noChangeArrowheads="1"/>
          </p:cNvSpPr>
          <p:nvPr>
            <p:ph sz="half" idx="2"/>
          </p:nvPr>
        </p:nvSpPr>
        <p:spPr bwMode="auto">
          <a:xfrm>
            <a:off x="4648200" y="1295400"/>
            <a:ext cx="4038600" cy="5059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8575">
            <a:solidFill>
              <a:schemeClr val="tx1"/>
            </a:solidFill>
            <a:miter lim="800000"/>
            <a:headEnd/>
            <a:tailEnd/>
          </a:ln>
          <a:scene3d>
            <a:camera prst="obliqueTopRight"/>
            <a:lightRig rig="threePt" dir="t"/>
          </a:scene3d>
        </p:spPr>
        <p:txBody>
          <a:bodyPr lIns="0" tIns="0" rIns="0" bIns="0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CHÂN DUNG</a:t>
            </a:r>
            <a:endParaRPr lang="en-US" dirty="0"/>
          </a:p>
        </p:txBody>
      </p:sp>
      <p:pic>
        <p:nvPicPr>
          <p:cNvPr id="5" name="Content Placeholder 4" descr="IMG_38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66675" y="1971675"/>
            <a:ext cx="4800600" cy="3600450"/>
          </a:xfrm>
          <a:ln w="28575">
            <a:solidFill>
              <a:schemeClr val="tx1"/>
            </a:solidFill>
          </a:ln>
        </p:spPr>
      </p:pic>
      <p:pic>
        <p:nvPicPr>
          <p:cNvPr id="6" name="Content Placeholder 5" descr="IMG_38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276725" y="2047875"/>
            <a:ext cx="4800600" cy="3600450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Quy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trình</a:t>
            </a:r>
            <a:r>
              <a:rPr lang="en-US" sz="4000" b="1" dirty="0" smtClean="0">
                <a:solidFill>
                  <a:srgbClr val="FF0000"/>
                </a:solidFill>
              </a:rPr>
              <a:t> 3: </a:t>
            </a:r>
            <a:r>
              <a:rPr lang="en-US" sz="4000" b="1" dirty="0" err="1" smtClean="0">
                <a:solidFill>
                  <a:srgbClr val="FF0000"/>
                </a:solidFill>
              </a:rPr>
              <a:t>Vẽ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cùng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nhau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sáng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tạo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chuyện</a:t>
            </a:r>
            <a:r>
              <a:rPr lang="en-US" sz="4000" dirty="0" smtClean="0">
                <a:solidFill>
                  <a:srgbClr val="FF0000"/>
                </a:solidFill>
              </a:rPr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833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Quy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trình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này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có</a:t>
            </a:r>
            <a:r>
              <a:rPr lang="en-US" b="1" dirty="0" smtClean="0">
                <a:solidFill>
                  <a:srgbClr val="FF0000"/>
                </a:solidFill>
              </a:rPr>
              <a:t> 6 </a:t>
            </a:r>
            <a:r>
              <a:rPr lang="en-US" b="1" dirty="0" err="1" smtClean="0">
                <a:solidFill>
                  <a:srgbClr val="FF0000"/>
                </a:solidFill>
              </a:rPr>
              <a:t>hoạt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</a:t>
            </a:r>
            <a:r>
              <a:rPr lang="en-US" b="1" dirty="0" err="1" smtClean="0"/>
              <a:t>quan</a:t>
            </a:r>
            <a:r>
              <a:rPr lang="en-US" b="1" dirty="0" smtClean="0"/>
              <a:t> </a:t>
            </a:r>
            <a:r>
              <a:rPr lang="en-US" b="1" dirty="0" err="1" smtClean="0"/>
              <a:t>sát</a:t>
            </a:r>
            <a:r>
              <a:rPr lang="en-US" b="1" dirty="0" smtClean="0"/>
              <a:t>; </a:t>
            </a:r>
            <a:r>
              <a:rPr lang="en-US" b="1" dirty="0" err="1" smtClean="0"/>
              <a:t>Trưng</a:t>
            </a:r>
            <a:r>
              <a:rPr lang="en-US" b="1" dirty="0" smtClean="0"/>
              <a:t> </a:t>
            </a:r>
            <a:r>
              <a:rPr lang="en-US" b="1" dirty="0" err="1" smtClean="0"/>
              <a:t>bày</a:t>
            </a:r>
            <a:r>
              <a:rPr lang="en-US" b="1" dirty="0" smtClean="0"/>
              <a:t> </a:t>
            </a:r>
            <a:r>
              <a:rPr lang="en-US" b="1" dirty="0" err="1" smtClean="0"/>
              <a:t>ngân</a:t>
            </a:r>
            <a:r>
              <a:rPr lang="en-US" b="1" dirty="0" smtClean="0"/>
              <a:t> </a:t>
            </a:r>
            <a:r>
              <a:rPr lang="en-US" b="1" dirty="0" err="1" smtClean="0"/>
              <a:t>hàng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ảnh</a:t>
            </a:r>
            <a:r>
              <a:rPr lang="en-US" b="1" dirty="0" smtClean="0"/>
              <a:t>; </a:t>
            </a:r>
          </a:p>
          <a:p>
            <a:r>
              <a:rPr lang="en-US" b="1" dirty="0" err="1" smtClean="0"/>
              <a:t>Sáng</a:t>
            </a:r>
            <a:r>
              <a:rPr lang="en-US" b="1" dirty="0" smtClean="0"/>
              <a:t> </a:t>
            </a:r>
            <a:r>
              <a:rPr lang="en-US" b="1" dirty="0" err="1" smtClean="0"/>
              <a:t>tác</a:t>
            </a:r>
            <a:r>
              <a:rPr lang="en-US" b="1" dirty="0" smtClean="0"/>
              <a:t> </a:t>
            </a:r>
            <a:r>
              <a:rPr lang="en-US" b="1" dirty="0" err="1" smtClean="0"/>
              <a:t>tranh</a:t>
            </a:r>
            <a:r>
              <a:rPr lang="en-US" b="1" dirty="0" smtClean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</a:t>
            </a:r>
            <a:r>
              <a:rPr lang="en-US" b="1" dirty="0" err="1" smtClean="0"/>
              <a:t>chủ</a:t>
            </a:r>
            <a:r>
              <a:rPr lang="en-US" b="1" dirty="0" smtClean="0"/>
              <a:t> </a:t>
            </a:r>
            <a:r>
              <a:rPr lang="en-US" b="1" dirty="0" err="1" smtClean="0"/>
              <a:t>đề</a:t>
            </a:r>
            <a:r>
              <a:rPr lang="en-US" b="1" dirty="0" smtClean="0"/>
              <a:t>; </a:t>
            </a:r>
          </a:p>
          <a:p>
            <a:r>
              <a:rPr lang="en-US" b="1" dirty="0" err="1" smtClean="0"/>
              <a:t>Chia</a:t>
            </a:r>
            <a:r>
              <a:rPr lang="en-US" b="1" dirty="0" smtClean="0"/>
              <a:t> </a:t>
            </a:r>
            <a:r>
              <a:rPr lang="en-US" b="1" dirty="0" err="1" smtClean="0"/>
              <a:t>sẻ</a:t>
            </a:r>
            <a:r>
              <a:rPr lang="en-US" b="1" dirty="0" smtClean="0"/>
              <a:t> </a:t>
            </a:r>
            <a:r>
              <a:rPr lang="en-US" b="1" dirty="0" err="1" smtClean="0"/>
              <a:t>nội</a:t>
            </a:r>
            <a:r>
              <a:rPr lang="en-US" b="1" dirty="0" smtClean="0"/>
              <a:t> dung </a:t>
            </a:r>
            <a:r>
              <a:rPr lang="en-US" b="1" dirty="0" err="1" smtClean="0"/>
              <a:t>câu</a:t>
            </a:r>
            <a:r>
              <a:rPr lang="en-US" b="1" dirty="0" smtClean="0"/>
              <a:t> </a:t>
            </a:r>
            <a:r>
              <a:rPr lang="en-US" b="1" dirty="0" err="1" smtClean="0"/>
              <a:t>chuyện</a:t>
            </a:r>
            <a:r>
              <a:rPr lang="en-US" b="1" dirty="0" smtClean="0"/>
              <a:t>; </a:t>
            </a:r>
          </a:p>
          <a:p>
            <a:r>
              <a:rPr lang="en-US" b="1" dirty="0" err="1" smtClean="0"/>
              <a:t>Tô</a:t>
            </a:r>
            <a:r>
              <a:rPr lang="en-US" b="1" dirty="0" smtClean="0"/>
              <a:t> </a:t>
            </a:r>
            <a:r>
              <a:rPr lang="en-US" b="1" dirty="0" err="1" smtClean="0"/>
              <a:t>màu</a:t>
            </a:r>
            <a:r>
              <a:rPr lang="en-US" b="1" dirty="0" smtClean="0"/>
              <a:t>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phong</a:t>
            </a:r>
            <a:r>
              <a:rPr lang="en-US" b="1" dirty="0" smtClean="0"/>
              <a:t> </a:t>
            </a:r>
            <a:r>
              <a:rPr lang="en-US" b="1" dirty="0" err="1" smtClean="0"/>
              <a:t>phú</a:t>
            </a:r>
            <a:r>
              <a:rPr lang="en-US" b="1" dirty="0" smtClean="0"/>
              <a:t> </a:t>
            </a:r>
            <a:r>
              <a:rPr lang="en-US" b="1" dirty="0" err="1" smtClean="0"/>
              <a:t>câu</a:t>
            </a:r>
            <a:r>
              <a:rPr lang="en-US" b="1" dirty="0" smtClean="0"/>
              <a:t> </a:t>
            </a:r>
            <a:r>
              <a:rPr lang="en-US" b="1" dirty="0" err="1" smtClean="0"/>
              <a:t>chuyện</a:t>
            </a:r>
            <a:r>
              <a:rPr lang="en-US" b="1" dirty="0" smtClean="0"/>
              <a:t>; </a:t>
            </a:r>
          </a:p>
          <a:p>
            <a:r>
              <a:rPr lang="en-US" b="1" dirty="0" err="1" smtClean="0"/>
              <a:t>Tổ</a:t>
            </a:r>
            <a:r>
              <a:rPr lang="en-US" b="1" dirty="0" smtClean="0"/>
              <a:t> </a:t>
            </a:r>
            <a:r>
              <a:rPr lang="en-US" b="1" dirty="0" err="1" smtClean="0"/>
              <a:t>chức</a:t>
            </a:r>
            <a:r>
              <a:rPr lang="en-US" b="1" dirty="0" smtClean="0"/>
              <a:t> </a:t>
            </a:r>
            <a:r>
              <a:rPr lang="en-US" b="1" dirty="0" err="1" smtClean="0"/>
              <a:t>trưng</a:t>
            </a:r>
            <a:r>
              <a:rPr lang="en-US" b="1" dirty="0" smtClean="0"/>
              <a:t> </a:t>
            </a:r>
            <a:r>
              <a:rPr lang="en-US" b="1" dirty="0" err="1" smtClean="0"/>
              <a:t>bày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thuyết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về</a:t>
            </a:r>
            <a:r>
              <a:rPr lang="en-US" b="1" dirty="0" smtClean="0"/>
              <a:t> </a:t>
            </a:r>
            <a:r>
              <a:rPr lang="en-US" b="1" dirty="0" err="1" smtClean="0"/>
              <a:t>bức</a:t>
            </a:r>
            <a:r>
              <a:rPr lang="en-US" b="1" dirty="0" smtClean="0"/>
              <a:t> </a:t>
            </a:r>
            <a:r>
              <a:rPr lang="en-US" b="1" dirty="0" err="1" smtClean="0"/>
              <a:t>tranh</a:t>
            </a:r>
            <a:r>
              <a:rPr lang="en-US" b="1" dirty="0" smtClean="0"/>
              <a:t>.</a:t>
            </a:r>
          </a:p>
          <a:p>
            <a:endParaRPr lang="en-US" dirty="0"/>
          </a:p>
        </p:txBody>
      </p:sp>
      <p:sp>
        <p:nvSpPr>
          <p:cNvPr id="8" name="object 24"/>
          <p:cNvSpPr>
            <a:spLocks noGrp="1" noChangeArrowheads="1"/>
          </p:cNvSpPr>
          <p:nvPr>
            <p:ph sz="half" idx="2"/>
          </p:nvPr>
        </p:nvSpPr>
        <p:spPr bwMode="auto"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normAutofit fontScale="92500" lnSpcReduction="1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Sản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phẩm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object 13"/>
          <p:cNvSpPr>
            <a:spLocks noGrp="1" noChangeArrowheads="1"/>
          </p:cNvSpPr>
          <p:nvPr>
            <p:ph sz="half" idx="1"/>
          </p:nvPr>
        </p:nvSpPr>
        <p:spPr bwMode="auto"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" name="object 2"/>
          <p:cNvSpPr>
            <a:spLocks noGrp="1" noChangeArrowheads="1"/>
          </p:cNvSpPr>
          <p:nvPr>
            <p:ph sz="half" idx="2"/>
          </p:nvPr>
        </p:nvSpPr>
        <p:spPr bwMode="auto"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0424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4145260" y="1569740"/>
            <a:ext cx="5242719" cy="3932039"/>
          </a:xfrm>
          <a:ln w="38100">
            <a:solidFill>
              <a:srgbClr val="FF0000"/>
            </a:solidFill>
          </a:ln>
        </p:spPr>
      </p:pic>
      <p:pic>
        <p:nvPicPr>
          <p:cNvPr id="8" name="Content Placeholder 7" descr="IMG0420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5400000">
            <a:off x="-190501" y="1562100"/>
            <a:ext cx="5181600" cy="3886200"/>
          </a:xfr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45"/>
          <p:cNvSpPr txBox="1"/>
          <p:nvPr/>
        </p:nvSpPr>
        <p:spPr>
          <a:xfrm>
            <a:off x="3198813" y="1154113"/>
            <a:ext cx="5413375" cy="492125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850"/>
              </a:lnSpc>
              <a:spcBef>
                <a:spcPts val="3"/>
              </a:spcBef>
              <a:spcAft>
                <a:spcPts val="0"/>
              </a:spcAft>
              <a:defRPr/>
            </a:pPr>
            <a:endParaRPr sz="850">
              <a:latin typeface="+mn-lt"/>
              <a:cs typeface="+mn-cs"/>
            </a:endParaRPr>
          </a:p>
          <a:p>
            <a:pPr marL="30048" fontAlgn="auto">
              <a:lnSpc>
                <a:spcPts val="2030"/>
              </a:lnSpc>
              <a:spcBef>
                <a:spcPts val="1101"/>
              </a:spcBef>
              <a:spcAft>
                <a:spcPts val="0"/>
              </a:spcAft>
              <a:defRPr/>
            </a:pPr>
            <a:r>
              <a:rPr sz="2700" b="1" baseline="-161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700" b="1" spc="4" baseline="-1610" dirty="0">
                <a:solidFill>
                  <a:srgbClr val="FF0000"/>
                </a:solidFill>
                <a:latin typeface="Arial"/>
                <a:cs typeface="Arial"/>
              </a:rPr>
              <a:t>ữ</a:t>
            </a:r>
            <a:r>
              <a:rPr sz="2700" b="1" baseline="-1610" dirty="0">
                <a:solidFill>
                  <a:srgbClr val="FF0000"/>
                </a:solidFill>
                <a:latin typeface="Arial"/>
                <a:cs typeface="Arial"/>
              </a:rPr>
              <a:t>ng</a:t>
            </a:r>
            <a:r>
              <a:rPr sz="2700" b="1" spc="-9" baseline="-16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b="1" baseline="-161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700" b="1" spc="4" baseline="-1610" dirty="0">
                <a:solidFill>
                  <a:srgbClr val="FF0000"/>
                </a:solidFill>
                <a:latin typeface="Arial"/>
                <a:cs typeface="Arial"/>
              </a:rPr>
              <a:t>ì</a:t>
            </a:r>
            <a:r>
              <a:rPr sz="2700" b="1" baseline="-1610" dirty="0">
                <a:solidFill>
                  <a:srgbClr val="FF0000"/>
                </a:solidFill>
                <a:latin typeface="Arial"/>
                <a:cs typeface="Arial"/>
              </a:rPr>
              <a:t>nh </a:t>
            </a:r>
            <a:r>
              <a:rPr sz="2700" b="1" spc="-39" baseline="-1610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700" b="1" baseline="-1610" dirty="0">
                <a:solidFill>
                  <a:srgbClr val="FF0000"/>
                </a:solidFill>
                <a:latin typeface="Arial"/>
                <a:cs typeface="Arial"/>
              </a:rPr>
              <a:t>ẽ</a:t>
            </a:r>
            <a:r>
              <a:rPr sz="2700" b="1" spc="34" baseline="-16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b="1" baseline="-1610" dirty="0">
                <a:solidFill>
                  <a:srgbClr val="FF0000"/>
                </a:solidFill>
                <a:latin typeface="Arial"/>
                <a:cs typeface="Arial"/>
              </a:rPr>
              <a:t>đã </a:t>
            </a:r>
            <a:r>
              <a:rPr sz="2700" b="1" spc="4" baseline="-16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700" b="1" baseline="-1610" dirty="0">
                <a:solidFill>
                  <a:srgbClr val="FF0000"/>
                </a:solidFill>
                <a:latin typeface="Arial"/>
                <a:cs typeface="Arial"/>
              </a:rPr>
              <a:t>hần n</a:t>
            </a:r>
            <a:r>
              <a:rPr sz="2700" b="1" spc="-4" baseline="-1610" dirty="0">
                <a:solidFill>
                  <a:srgbClr val="FF0000"/>
                </a:solidFill>
                <a:latin typeface="Arial"/>
                <a:cs typeface="Arial"/>
              </a:rPr>
              <a:t>à</a:t>
            </a:r>
            <a:r>
              <a:rPr sz="2700" b="1" baseline="-1610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2700" b="1" spc="-9" baseline="-161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700" b="1" baseline="-1610" dirty="0">
                <a:solidFill>
                  <a:srgbClr val="FF0000"/>
                </a:solidFill>
                <a:latin typeface="Arial"/>
                <a:cs typeface="Arial"/>
              </a:rPr>
              <a:t>ô</a:t>
            </a:r>
            <a:r>
              <a:rPr sz="2700" b="1" spc="4" baseline="-16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b="1" baseline="-1610" dirty="0">
                <a:solidFill>
                  <a:srgbClr val="FF0000"/>
                </a:solidFill>
                <a:latin typeface="Arial"/>
                <a:cs typeface="Arial"/>
              </a:rPr>
              <a:t>tả</a:t>
            </a:r>
            <a:endParaRPr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063875" y="2068513"/>
            <a:ext cx="5548313" cy="460375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1100"/>
              </a:lnSpc>
              <a:spcBef>
                <a:spcPts val="36"/>
              </a:spcBef>
              <a:spcAft>
                <a:spcPts val="0"/>
              </a:spcAft>
              <a:defRPr/>
            </a:pPr>
            <a:endParaRPr sz="1100">
              <a:latin typeface="+mn-lt"/>
              <a:cs typeface="+mn-cs"/>
            </a:endParaRPr>
          </a:p>
          <a:p>
            <a:pPr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hạn </a:t>
            </a:r>
            <a:r>
              <a:rPr b="1" spc="-9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hế của c</a:t>
            </a:r>
            <a:r>
              <a:rPr b="1" spc="-9" dirty="0">
                <a:solidFill>
                  <a:srgbClr val="FF0000"/>
                </a:solidFill>
                <a:latin typeface="Arial"/>
                <a:cs typeface="Arial"/>
              </a:rPr>
              <a:t>á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b="1" spc="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b="1" spc="4" dirty="0">
                <a:solidFill>
                  <a:srgbClr val="FF0000"/>
                </a:solidFill>
                <a:latin typeface="Arial"/>
                <a:cs typeface="Arial"/>
              </a:rPr>
              <a:t>ứ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b="1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dạy h</a:t>
            </a:r>
            <a:r>
              <a:rPr b="1" spc="4" dirty="0">
                <a:solidFill>
                  <a:srgbClr val="FF0000"/>
                </a:solidFill>
                <a:latin typeface="Arial"/>
                <a:cs typeface="Arial"/>
              </a:rPr>
              <a:t>ọ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endParaRPr>
              <a:latin typeface="Arial"/>
              <a:cs typeface="Arial"/>
            </a:endParaRPr>
          </a:p>
        </p:txBody>
      </p:sp>
      <p:sp>
        <p:nvSpPr>
          <p:cNvPr id="4100" name="object 43"/>
          <p:cNvSpPr txBox="1">
            <a:spLocks noChangeArrowheads="1"/>
          </p:cNvSpPr>
          <p:nvPr/>
        </p:nvSpPr>
        <p:spPr bwMode="auto">
          <a:xfrm>
            <a:off x="2208213" y="2982913"/>
            <a:ext cx="11223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400"/>
              </a:lnSpc>
              <a:spcBef>
                <a:spcPts val="100"/>
              </a:spcBef>
            </a:pPr>
            <a:endParaRPr lang="en-US" sz="1400"/>
          </a:p>
          <a:p>
            <a:pPr algn="r">
              <a:lnSpc>
                <a:spcPct val="96000"/>
              </a:lnSpc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c</a:t>
            </a:r>
            <a:endParaRPr lang="en-US">
              <a:latin typeface="Arial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165475" y="2982913"/>
            <a:ext cx="5794375" cy="460375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1400"/>
              </a:lnSpc>
              <a:spcBef>
                <a:spcPts val="96"/>
              </a:spcBef>
              <a:spcAft>
                <a:spcPts val="0"/>
              </a:spcAft>
              <a:defRPr/>
            </a:pPr>
            <a:endParaRPr sz="1400">
              <a:latin typeface="+mn-lt"/>
              <a:cs typeface="+mn-cs"/>
            </a:endParaRPr>
          </a:p>
          <a:p>
            <a:pPr marL="25628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hƣa</a:t>
            </a:r>
            <a:r>
              <a:rPr b="1" spc="-3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b="1" spc="4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ù hợp</a:t>
            </a:r>
            <a:r>
              <a:rPr b="1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39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ới</a:t>
            </a:r>
            <a:r>
              <a:rPr b="1" spc="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4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êu</a:t>
            </a:r>
            <a:r>
              <a:rPr b="1" spc="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b="1" spc="-9" dirty="0">
                <a:solidFill>
                  <a:srgbClr val="FF0000"/>
                </a:solidFill>
                <a:latin typeface="Arial"/>
                <a:cs typeface="Arial"/>
              </a:rPr>
              <a:t>ầ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b="1" spc="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đ</a:t>
            </a:r>
            <a:r>
              <a:rPr b="1" spc="4" dirty="0">
                <a:solidFill>
                  <a:srgbClr val="FF0000"/>
                </a:solidFill>
                <a:latin typeface="Arial"/>
                <a:cs typeface="Arial"/>
              </a:rPr>
              <a:t>ổ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i </a:t>
            </a:r>
            <a:r>
              <a:rPr b="1" spc="-9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ới dạy h</a:t>
            </a:r>
            <a:r>
              <a:rPr b="1" spc="4" dirty="0">
                <a:solidFill>
                  <a:srgbClr val="FF0000"/>
                </a:solidFill>
                <a:latin typeface="Arial"/>
                <a:cs typeface="Arial"/>
              </a:rPr>
              <a:t>ọ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endParaRPr>
              <a:latin typeface="Arial"/>
              <a:cs typeface="Arial"/>
            </a:endParaRPr>
          </a:p>
        </p:txBody>
      </p:sp>
      <p:sp>
        <p:nvSpPr>
          <p:cNvPr id="4102" name="object 22"/>
          <p:cNvSpPr>
            <a:spLocks/>
          </p:cNvSpPr>
          <p:nvPr/>
        </p:nvSpPr>
        <p:spPr bwMode="auto">
          <a:xfrm>
            <a:off x="304800" y="3886200"/>
            <a:ext cx="4648200" cy="2017713"/>
          </a:xfrm>
          <a:custGeom>
            <a:avLst/>
            <a:gdLst/>
            <a:ahLst/>
            <a:cxnLst>
              <a:cxn ang="0">
                <a:pos x="0" y="2017776"/>
              </a:cxn>
              <a:cxn ang="0">
                <a:pos x="4648200" y="2017776"/>
              </a:cxn>
              <a:cxn ang="0">
                <a:pos x="4648200" y="0"/>
              </a:cxn>
              <a:cxn ang="0">
                <a:pos x="0" y="0"/>
              </a:cxn>
              <a:cxn ang="0">
                <a:pos x="0" y="2017776"/>
              </a:cxn>
            </a:cxnLst>
            <a:rect l="0" t="0" r="r" b="b"/>
            <a:pathLst>
              <a:path w="4648200" h="2017776">
                <a:moveTo>
                  <a:pt x="0" y="2017776"/>
                </a:moveTo>
                <a:lnTo>
                  <a:pt x="4648200" y="2017776"/>
                </a:lnTo>
                <a:lnTo>
                  <a:pt x="4648200" y="0"/>
                </a:lnTo>
                <a:lnTo>
                  <a:pt x="0" y="0"/>
                </a:lnTo>
                <a:lnTo>
                  <a:pt x="0" y="2017776"/>
                </a:lnTo>
                <a:close/>
              </a:path>
            </a:pathLst>
          </a:custGeom>
          <a:solidFill>
            <a:srgbClr val="FFFFB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3" name="object 23"/>
          <p:cNvSpPr>
            <a:spLocks noChangeArrowheads="1"/>
          </p:cNvSpPr>
          <p:nvPr/>
        </p:nvSpPr>
        <p:spPr bwMode="auto">
          <a:xfrm>
            <a:off x="419100" y="4000500"/>
            <a:ext cx="2244725" cy="1771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" name="object 24"/>
          <p:cNvSpPr>
            <a:spLocks noChangeArrowheads="1"/>
          </p:cNvSpPr>
          <p:nvPr/>
        </p:nvSpPr>
        <p:spPr bwMode="auto">
          <a:xfrm>
            <a:off x="2735263" y="4000500"/>
            <a:ext cx="2103437" cy="1771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5" name="object 25"/>
          <p:cNvSpPr>
            <a:spLocks/>
          </p:cNvSpPr>
          <p:nvPr/>
        </p:nvSpPr>
        <p:spPr bwMode="auto">
          <a:xfrm>
            <a:off x="152400" y="304800"/>
            <a:ext cx="1479550" cy="1981200"/>
          </a:xfrm>
          <a:custGeom>
            <a:avLst/>
            <a:gdLst/>
            <a:ahLst/>
            <a:cxnLst>
              <a:cxn ang="0">
                <a:pos x="0" y="1981200"/>
              </a:cxn>
              <a:cxn ang="0">
                <a:pos x="1479550" y="1981200"/>
              </a:cxn>
              <a:cxn ang="0">
                <a:pos x="1479550" y="0"/>
              </a:cxn>
              <a:cxn ang="0">
                <a:pos x="0" y="0"/>
              </a:cxn>
              <a:cxn ang="0">
                <a:pos x="0" y="1981200"/>
              </a:cxn>
            </a:cxnLst>
            <a:rect l="0" t="0" r="r" b="b"/>
            <a:pathLst>
              <a:path w="1479550" h="1981200">
                <a:moveTo>
                  <a:pt x="0" y="1981200"/>
                </a:moveTo>
                <a:lnTo>
                  <a:pt x="1479550" y="1981200"/>
                </a:lnTo>
                <a:lnTo>
                  <a:pt x="147955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EEF8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6" name="object 26"/>
          <p:cNvSpPr>
            <a:spLocks noChangeArrowheads="1"/>
          </p:cNvSpPr>
          <p:nvPr/>
        </p:nvSpPr>
        <p:spPr bwMode="auto">
          <a:xfrm>
            <a:off x="152400" y="304800"/>
            <a:ext cx="1479550" cy="1981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7" name="object 27"/>
          <p:cNvSpPr>
            <a:spLocks noChangeArrowheads="1"/>
          </p:cNvSpPr>
          <p:nvPr/>
        </p:nvSpPr>
        <p:spPr bwMode="auto">
          <a:xfrm>
            <a:off x="3067050" y="2068513"/>
            <a:ext cx="5545138" cy="4603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8" name="object 28"/>
          <p:cNvSpPr>
            <a:spLocks noChangeArrowheads="1"/>
          </p:cNvSpPr>
          <p:nvPr/>
        </p:nvSpPr>
        <p:spPr bwMode="auto">
          <a:xfrm>
            <a:off x="3067050" y="2195513"/>
            <a:ext cx="5545138" cy="4603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9" name="object 29"/>
          <p:cNvSpPr>
            <a:spLocks noChangeArrowheads="1"/>
          </p:cNvSpPr>
          <p:nvPr/>
        </p:nvSpPr>
        <p:spPr bwMode="auto">
          <a:xfrm>
            <a:off x="3067050" y="2133600"/>
            <a:ext cx="5543550" cy="4572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0" name="object 30"/>
          <p:cNvSpPr>
            <a:spLocks noChangeArrowheads="1"/>
          </p:cNvSpPr>
          <p:nvPr/>
        </p:nvSpPr>
        <p:spPr bwMode="auto">
          <a:xfrm>
            <a:off x="2208213" y="2068513"/>
            <a:ext cx="971550" cy="4603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1" name="object 31"/>
          <p:cNvSpPr>
            <a:spLocks noChangeArrowheads="1"/>
          </p:cNvSpPr>
          <p:nvPr/>
        </p:nvSpPr>
        <p:spPr bwMode="auto">
          <a:xfrm>
            <a:off x="2208213" y="2195513"/>
            <a:ext cx="971550" cy="46037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2" name="object 32"/>
          <p:cNvSpPr>
            <a:spLocks noChangeArrowheads="1"/>
          </p:cNvSpPr>
          <p:nvPr/>
        </p:nvSpPr>
        <p:spPr bwMode="auto">
          <a:xfrm>
            <a:off x="2209800" y="2133600"/>
            <a:ext cx="968375" cy="4572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3" name="object 33"/>
          <p:cNvSpPr>
            <a:spLocks noChangeArrowheads="1"/>
          </p:cNvSpPr>
          <p:nvPr/>
        </p:nvSpPr>
        <p:spPr bwMode="auto">
          <a:xfrm>
            <a:off x="2208213" y="2982913"/>
            <a:ext cx="973137" cy="4603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4" name="object 34"/>
          <p:cNvSpPr>
            <a:spLocks noChangeArrowheads="1"/>
          </p:cNvSpPr>
          <p:nvPr/>
        </p:nvSpPr>
        <p:spPr bwMode="auto">
          <a:xfrm>
            <a:off x="2208213" y="3109913"/>
            <a:ext cx="973137" cy="46037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5" name="object 35"/>
          <p:cNvSpPr>
            <a:spLocks noChangeArrowheads="1"/>
          </p:cNvSpPr>
          <p:nvPr/>
        </p:nvSpPr>
        <p:spPr bwMode="auto">
          <a:xfrm>
            <a:off x="2209800" y="3048000"/>
            <a:ext cx="969963" cy="4572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6" name="object 36"/>
          <p:cNvSpPr>
            <a:spLocks noChangeArrowheads="1"/>
          </p:cNvSpPr>
          <p:nvPr/>
        </p:nvSpPr>
        <p:spPr bwMode="auto">
          <a:xfrm>
            <a:off x="3165475" y="2982913"/>
            <a:ext cx="5794375" cy="460375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7" name="object 37"/>
          <p:cNvSpPr>
            <a:spLocks noChangeArrowheads="1"/>
          </p:cNvSpPr>
          <p:nvPr/>
        </p:nvSpPr>
        <p:spPr bwMode="auto">
          <a:xfrm>
            <a:off x="3165475" y="3109913"/>
            <a:ext cx="5794375" cy="46037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8" name="object 38"/>
          <p:cNvSpPr>
            <a:spLocks noChangeArrowheads="1"/>
          </p:cNvSpPr>
          <p:nvPr/>
        </p:nvSpPr>
        <p:spPr bwMode="auto">
          <a:xfrm>
            <a:off x="3167063" y="3048000"/>
            <a:ext cx="5791200" cy="45720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9" name="object 39"/>
          <p:cNvSpPr>
            <a:spLocks noChangeArrowheads="1"/>
          </p:cNvSpPr>
          <p:nvPr/>
        </p:nvSpPr>
        <p:spPr bwMode="auto">
          <a:xfrm>
            <a:off x="3103563" y="3048000"/>
            <a:ext cx="5778500" cy="442913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0" name="object 40"/>
          <p:cNvSpPr>
            <a:spLocks/>
          </p:cNvSpPr>
          <p:nvPr/>
        </p:nvSpPr>
        <p:spPr bwMode="auto">
          <a:xfrm>
            <a:off x="749300" y="1905000"/>
            <a:ext cx="1479550" cy="1981200"/>
          </a:xfrm>
          <a:custGeom>
            <a:avLst/>
            <a:gdLst/>
            <a:ahLst/>
            <a:cxnLst>
              <a:cxn ang="0">
                <a:pos x="0" y="1981200"/>
              </a:cxn>
              <a:cxn ang="0">
                <a:pos x="1479550" y="1981200"/>
              </a:cxn>
              <a:cxn ang="0">
                <a:pos x="1479550" y="0"/>
              </a:cxn>
              <a:cxn ang="0">
                <a:pos x="0" y="0"/>
              </a:cxn>
              <a:cxn ang="0">
                <a:pos x="0" y="1981200"/>
              </a:cxn>
            </a:cxnLst>
            <a:rect l="0" t="0" r="r" b="b"/>
            <a:pathLst>
              <a:path w="1479550" h="1981200">
                <a:moveTo>
                  <a:pt x="0" y="1981200"/>
                </a:moveTo>
                <a:lnTo>
                  <a:pt x="1479550" y="1981200"/>
                </a:lnTo>
                <a:lnTo>
                  <a:pt x="147955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EEF8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1" name="object 41"/>
          <p:cNvSpPr>
            <a:spLocks noChangeArrowheads="1"/>
          </p:cNvSpPr>
          <p:nvPr/>
        </p:nvSpPr>
        <p:spPr bwMode="auto">
          <a:xfrm>
            <a:off x="749300" y="1905000"/>
            <a:ext cx="1479550" cy="1981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2" name="object 20"/>
          <p:cNvSpPr>
            <a:spLocks noChangeArrowheads="1"/>
          </p:cNvSpPr>
          <p:nvPr/>
        </p:nvSpPr>
        <p:spPr bwMode="auto">
          <a:xfrm>
            <a:off x="1274763" y="6073775"/>
            <a:ext cx="533400" cy="22860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3" name="object 21"/>
          <p:cNvSpPr>
            <a:spLocks/>
          </p:cNvSpPr>
          <p:nvPr/>
        </p:nvSpPr>
        <p:spPr bwMode="auto">
          <a:xfrm>
            <a:off x="1274763" y="6073775"/>
            <a:ext cx="533400" cy="228600"/>
          </a:xfrm>
          <a:custGeom>
            <a:avLst/>
            <a:gdLst/>
            <a:ahLst/>
            <a:cxnLst>
              <a:cxn ang="0">
                <a:pos x="0" y="57150"/>
              </a:cxn>
              <a:cxn ang="0">
                <a:pos x="400050" y="57150"/>
              </a:cxn>
              <a:cxn ang="0">
                <a:pos x="400050" y="0"/>
              </a:cxn>
              <a:cxn ang="0">
                <a:pos x="533400" y="114300"/>
              </a:cxn>
              <a:cxn ang="0">
                <a:pos x="400050" y="228600"/>
              </a:cxn>
              <a:cxn ang="0">
                <a:pos x="400050" y="171450"/>
              </a:cxn>
              <a:cxn ang="0">
                <a:pos x="0" y="171450"/>
              </a:cxn>
              <a:cxn ang="0">
                <a:pos x="0" y="57150"/>
              </a:cxn>
            </a:cxnLst>
            <a:rect l="0" t="0" r="r" b="b"/>
            <a:pathLst>
              <a:path w="533400" h="228600">
                <a:moveTo>
                  <a:pt x="0" y="57150"/>
                </a:moveTo>
                <a:lnTo>
                  <a:pt x="400050" y="57150"/>
                </a:lnTo>
                <a:lnTo>
                  <a:pt x="400050" y="0"/>
                </a:lnTo>
                <a:lnTo>
                  <a:pt x="533400" y="114300"/>
                </a:lnTo>
                <a:lnTo>
                  <a:pt x="400050" y="228600"/>
                </a:lnTo>
                <a:lnTo>
                  <a:pt x="40005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4" name="object 14"/>
          <p:cNvSpPr>
            <a:spLocks noChangeArrowheads="1"/>
          </p:cNvSpPr>
          <p:nvPr/>
        </p:nvSpPr>
        <p:spPr bwMode="auto">
          <a:xfrm>
            <a:off x="3198813" y="1154113"/>
            <a:ext cx="5413375" cy="460375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5" name="object 15"/>
          <p:cNvSpPr>
            <a:spLocks noChangeArrowheads="1"/>
          </p:cNvSpPr>
          <p:nvPr/>
        </p:nvSpPr>
        <p:spPr bwMode="auto">
          <a:xfrm>
            <a:off x="3198813" y="1281113"/>
            <a:ext cx="5413375" cy="460375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6" name="object 16"/>
          <p:cNvSpPr>
            <a:spLocks noChangeArrowheads="1"/>
          </p:cNvSpPr>
          <p:nvPr/>
        </p:nvSpPr>
        <p:spPr bwMode="auto">
          <a:xfrm>
            <a:off x="3200400" y="1219200"/>
            <a:ext cx="5410200" cy="457200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7" name="object 17"/>
          <p:cNvSpPr>
            <a:spLocks noChangeArrowheads="1"/>
          </p:cNvSpPr>
          <p:nvPr/>
        </p:nvSpPr>
        <p:spPr bwMode="auto">
          <a:xfrm>
            <a:off x="2208213" y="1154113"/>
            <a:ext cx="993775" cy="460375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8" name="object 18"/>
          <p:cNvSpPr>
            <a:spLocks noChangeArrowheads="1"/>
          </p:cNvSpPr>
          <p:nvPr/>
        </p:nvSpPr>
        <p:spPr bwMode="auto">
          <a:xfrm>
            <a:off x="2208213" y="1281113"/>
            <a:ext cx="993775" cy="460375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9" name="object 19"/>
          <p:cNvSpPr>
            <a:spLocks noChangeArrowheads="1"/>
          </p:cNvSpPr>
          <p:nvPr/>
        </p:nvSpPr>
        <p:spPr bwMode="auto">
          <a:xfrm>
            <a:off x="2209800" y="1219200"/>
            <a:ext cx="990600" cy="457200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30" name="object 13"/>
          <p:cNvSpPr txBox="1">
            <a:spLocks noChangeArrowheads="1"/>
          </p:cNvSpPr>
          <p:nvPr/>
        </p:nvSpPr>
        <p:spPr bwMode="auto">
          <a:xfrm>
            <a:off x="1949450" y="579438"/>
            <a:ext cx="2635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938"/>
              </a:lnSpc>
              <a:spcBef>
                <a:spcPts val="100"/>
              </a:spcBef>
            </a:pPr>
            <a:r>
              <a:rPr lang="en-US">
                <a:solidFill>
                  <a:srgbClr val="0000FF"/>
                </a:solidFill>
                <a:latin typeface="Wingdings" pitchFamily="2" charset="2"/>
              </a:rPr>
              <a:t></a:t>
            </a:r>
            <a:endParaRPr lang="en-US">
              <a:latin typeface="Wingdings" pitchFamily="2" charset="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35200" y="585788"/>
            <a:ext cx="3084513" cy="254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970"/>
              </a:lnSpc>
              <a:spcBef>
                <a:spcPts val="98"/>
              </a:spcBef>
              <a:spcAft>
                <a:spcPts val="0"/>
              </a:spcAft>
              <a:defRPr/>
            </a:pPr>
            <a:r>
              <a:rPr sz="2700" b="1" baseline="1404" dirty="0">
                <a:solidFill>
                  <a:srgbClr val="0000FF"/>
                </a:solidFill>
                <a:latin typeface=".VnTimeH"/>
                <a:cs typeface=".VnTimeH"/>
              </a:rPr>
              <a:t>B</a:t>
            </a:r>
            <a:r>
              <a:rPr sz="2700" b="1" spc="-4" baseline="1404" dirty="0">
                <a:solidFill>
                  <a:srgbClr val="0000FF"/>
                </a:solidFill>
                <a:latin typeface=".VnTimeH"/>
                <a:cs typeface=".VnTimeH"/>
              </a:rPr>
              <a:t>Ê</a:t>
            </a:r>
            <a:r>
              <a:rPr sz="2700" b="1" baseline="1404" dirty="0">
                <a:solidFill>
                  <a:srgbClr val="0000FF"/>
                </a:solidFill>
                <a:latin typeface=".VnTimeH"/>
                <a:cs typeface=".VnTimeH"/>
              </a:rPr>
              <a:t>t c</a:t>
            </a:r>
            <a:r>
              <a:rPr sz="2700" b="1" spc="-9" baseline="1404" dirty="0">
                <a:solidFill>
                  <a:srgbClr val="0000FF"/>
                </a:solidFill>
                <a:latin typeface=".VnTimeH"/>
                <a:cs typeface=".VnTimeH"/>
              </a:rPr>
              <a:t>Ë</a:t>
            </a:r>
            <a:r>
              <a:rPr sz="2700" b="1" baseline="1404" dirty="0">
                <a:solidFill>
                  <a:srgbClr val="0000FF"/>
                </a:solidFill>
                <a:latin typeface=".VnTimeH"/>
                <a:cs typeface=".VnTimeH"/>
              </a:rPr>
              <a:t>p</a:t>
            </a:r>
            <a:r>
              <a:rPr sz="2700" b="1" spc="9" baseline="1404" dirty="0">
                <a:solidFill>
                  <a:srgbClr val="0000FF"/>
                </a:solidFill>
                <a:latin typeface=".VnTimeH"/>
                <a:cs typeface=".VnTimeH"/>
              </a:rPr>
              <a:t> </a:t>
            </a:r>
            <a:r>
              <a:rPr sz="2700" b="1" baseline="1404" dirty="0">
                <a:solidFill>
                  <a:srgbClr val="0000FF"/>
                </a:solidFill>
                <a:latin typeface=".VnTimeH"/>
                <a:cs typeface=".VnTimeH"/>
              </a:rPr>
              <a:t>t</a:t>
            </a:r>
            <a:r>
              <a:rPr sz="2700" b="1" spc="-4" baseline="1404" dirty="0">
                <a:solidFill>
                  <a:srgbClr val="0000FF"/>
                </a:solidFill>
                <a:latin typeface=".VnTimeH"/>
                <a:cs typeface=".VnTimeH"/>
              </a:rPr>
              <a:t>r</a:t>
            </a:r>
            <a:r>
              <a:rPr sz="2700" b="1" baseline="1404" dirty="0">
                <a:solidFill>
                  <a:srgbClr val="0000FF"/>
                </a:solidFill>
                <a:latin typeface=".VnTimeH"/>
                <a:cs typeface=".VnTimeH"/>
              </a:rPr>
              <a:t>ong</a:t>
            </a:r>
            <a:r>
              <a:rPr sz="2700" b="1" spc="-9" baseline="1404" dirty="0">
                <a:solidFill>
                  <a:srgbClr val="0000FF"/>
                </a:solidFill>
                <a:latin typeface=".VnTimeH"/>
                <a:cs typeface=".VnTimeH"/>
              </a:rPr>
              <a:t> </a:t>
            </a:r>
            <a:r>
              <a:rPr sz="2700" b="1" baseline="1404" dirty="0">
                <a:solidFill>
                  <a:srgbClr val="0000FF"/>
                </a:solidFill>
                <a:latin typeface=".VnTimeH"/>
                <a:cs typeface=".VnTimeH"/>
              </a:rPr>
              <a:t>d</a:t>
            </a:r>
            <a:r>
              <a:rPr sz="2700" b="1" spc="-9" baseline="1404" dirty="0">
                <a:solidFill>
                  <a:srgbClr val="0000FF"/>
                </a:solidFill>
                <a:latin typeface=".VnTimeH"/>
                <a:cs typeface=".VnTimeH"/>
              </a:rPr>
              <a:t>¹</a:t>
            </a:r>
            <a:r>
              <a:rPr sz="2700" b="1" baseline="1404" dirty="0">
                <a:solidFill>
                  <a:srgbClr val="0000FF"/>
                </a:solidFill>
                <a:latin typeface=".VnTimeH"/>
                <a:cs typeface=".VnTimeH"/>
              </a:rPr>
              <a:t>y</a:t>
            </a:r>
            <a:r>
              <a:rPr sz="2700" b="1" spc="9" baseline="1404" dirty="0">
                <a:solidFill>
                  <a:srgbClr val="0000FF"/>
                </a:solidFill>
                <a:latin typeface=".VnTimeH"/>
                <a:cs typeface=".VnTimeH"/>
              </a:rPr>
              <a:t> </a:t>
            </a:r>
            <a:r>
              <a:rPr sz="2700" b="1" baseline="1404" dirty="0">
                <a:solidFill>
                  <a:srgbClr val="0000FF"/>
                </a:solidFill>
                <a:latin typeface=".VnTimeH"/>
                <a:cs typeface=".VnTimeH"/>
              </a:rPr>
              <a:t>häc</a:t>
            </a:r>
            <a:endParaRPr>
              <a:latin typeface=".VnTimeH"/>
              <a:cs typeface=".VnTime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19400" y="1338263"/>
            <a:ext cx="5381625" cy="32067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450"/>
              </a:lnSpc>
              <a:spcBef>
                <a:spcPts val="125"/>
              </a:spcBef>
            </a:pPr>
            <a:r>
              <a:rPr lang="en-US" sz="2700" b="1" baseline="-3000">
                <a:solidFill>
                  <a:srgbClr val="FF0000"/>
                </a:solidFill>
                <a:latin typeface="Arial" charset="0"/>
              </a:rPr>
              <a:t>     </a:t>
            </a:r>
            <a:r>
              <a:rPr lang="en-US" sz="2700" b="1" baseline="14000">
                <a:latin typeface=".VnAvant" pitchFamily="34" charset="0"/>
              </a:rPr>
              <a:t>Néi dung häc tËp qu¸ chó träng vÒ KT &amp; KN</a:t>
            </a:r>
            <a:endParaRPr lang="en-US">
              <a:latin typeface=".VnAvant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82963" y="2243138"/>
            <a:ext cx="4754562" cy="254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925"/>
              </a:lnSpc>
              <a:spcBef>
                <a:spcPts val="96"/>
              </a:spcBef>
              <a:spcAft>
                <a:spcPts val="0"/>
              </a:spcAft>
              <a:defRPr/>
            </a:pPr>
            <a:r>
              <a:rPr sz="2700" b="1" baseline="1390" dirty="0">
                <a:latin typeface=".VnAvant"/>
                <a:cs typeface=".VnAvant"/>
              </a:rPr>
              <a:t>D¹y</a:t>
            </a:r>
            <a:r>
              <a:rPr sz="2700" b="1" spc="9" baseline="1390" dirty="0">
                <a:latin typeface=".VnAvant"/>
                <a:cs typeface=".VnAvant"/>
              </a:rPr>
              <a:t> </a:t>
            </a:r>
            <a:r>
              <a:rPr sz="2700" b="1" baseline="1390" dirty="0">
                <a:latin typeface=".VnAvant"/>
                <a:cs typeface=".VnAvant"/>
              </a:rPr>
              <a:t>häc</a:t>
            </a:r>
            <a:r>
              <a:rPr sz="2700" b="1" spc="-9" baseline="1390" dirty="0">
                <a:latin typeface=".VnAvant"/>
                <a:cs typeface=".VnAvant"/>
              </a:rPr>
              <a:t> </a:t>
            </a:r>
            <a:r>
              <a:rPr sz="2700" b="1" baseline="1390" dirty="0">
                <a:latin typeface=".VnAvant"/>
                <a:cs typeface=".VnAvant"/>
              </a:rPr>
              <a:t>truyÒn</a:t>
            </a:r>
            <a:r>
              <a:rPr sz="2700" b="1" spc="-19" baseline="1390" dirty="0">
                <a:latin typeface=".VnAvant"/>
                <a:cs typeface=".VnAvant"/>
              </a:rPr>
              <a:t> </a:t>
            </a:r>
            <a:r>
              <a:rPr sz="2700" b="1" baseline="1390" dirty="0">
                <a:latin typeface=".VnAvant"/>
                <a:cs typeface=".VnAvant"/>
              </a:rPr>
              <a:t>thô</a:t>
            </a:r>
            <a:r>
              <a:rPr sz="2700" b="1" spc="-4" baseline="1390" dirty="0">
                <a:latin typeface=".VnAvant"/>
                <a:cs typeface=".VnAvant"/>
              </a:rPr>
              <a:t> </a:t>
            </a:r>
            <a:r>
              <a:rPr sz="2700" b="1" baseline="1390" dirty="0">
                <a:latin typeface=".VnAvant"/>
                <a:cs typeface=".VnAvant"/>
              </a:rPr>
              <a:t>mét</a:t>
            </a:r>
            <a:r>
              <a:rPr sz="2700" b="1" spc="-9" baseline="1390" dirty="0">
                <a:latin typeface=".VnAvant"/>
                <a:cs typeface=".VnAvant"/>
              </a:rPr>
              <a:t> </a:t>
            </a:r>
            <a:r>
              <a:rPr sz="2700" b="1" baseline="1390" dirty="0">
                <a:latin typeface=".VnAvant"/>
                <a:cs typeface=".VnAvant"/>
              </a:rPr>
              <a:t>chiÒu</a:t>
            </a:r>
            <a:r>
              <a:rPr sz="2700" b="1" spc="-9" baseline="1390" dirty="0">
                <a:latin typeface=".VnAvant"/>
                <a:cs typeface=".VnAvant"/>
              </a:rPr>
              <a:t> </a:t>
            </a:r>
            <a:r>
              <a:rPr sz="2700" b="1" baseline="1390" dirty="0">
                <a:latin typeface=".VnAvant"/>
                <a:cs typeface=".VnAvant"/>
              </a:rPr>
              <a:t>tõ</a:t>
            </a:r>
            <a:r>
              <a:rPr sz="2700" b="1" spc="-9" baseline="1390" dirty="0">
                <a:latin typeface=".VnAvant"/>
                <a:cs typeface=".VnAvant"/>
              </a:rPr>
              <a:t> </a:t>
            </a:r>
            <a:r>
              <a:rPr sz="2700" b="1" baseline="1390" dirty="0">
                <a:latin typeface=".VnAvant"/>
                <a:cs typeface=".VnAvant"/>
              </a:rPr>
              <a:t>GV &amp; SGK</a:t>
            </a:r>
            <a:endParaRPr>
              <a:latin typeface=".VnAvant"/>
              <a:cs typeface=".VnAvan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82938" y="3119438"/>
            <a:ext cx="5389562" cy="265112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013"/>
              </a:lnSpc>
              <a:spcBef>
                <a:spcPts val="100"/>
              </a:spcBef>
            </a:pPr>
            <a:r>
              <a:rPr lang="en-US" sz="2700" b="1" baseline="1000" dirty="0">
                <a:solidFill>
                  <a:srgbClr val="FF0000"/>
                </a:solidFill>
                <a:latin typeface=".VnAvant" pitchFamily="34" charset="0"/>
              </a:rPr>
              <a:t>HS </a:t>
            </a:r>
            <a:r>
              <a:rPr lang="en-US" sz="2700" b="1" baseline="1000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2700" b="1" baseline="2000" dirty="0" err="1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2700" b="1" baseline="1000" dirty="0" err="1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2700" b="1" baseline="10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700" b="1" baseline="1000" dirty="0" err="1">
                <a:solidFill>
                  <a:srgbClr val="FF0000"/>
                </a:solidFill>
                <a:latin typeface=".VnAvant" pitchFamily="34" charset="0"/>
              </a:rPr>
              <a:t>chñ</a:t>
            </a:r>
            <a:r>
              <a:rPr lang="en-US" sz="2700" b="1" baseline="1000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700" b="1" baseline="1000" dirty="0" err="1">
                <a:solidFill>
                  <a:srgbClr val="FF0000"/>
                </a:solidFill>
                <a:latin typeface=".VnAvant" pitchFamily="34" charset="0"/>
              </a:rPr>
              <a:t>éng</a:t>
            </a:r>
            <a:r>
              <a:rPr lang="en-US" sz="2700" b="1" baseline="1000" dirty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700" b="1" baseline="1000" dirty="0" err="1">
                <a:solidFill>
                  <a:srgbClr val="FF0000"/>
                </a:solidFill>
                <a:latin typeface=".VnAvant" pitchFamily="34" charset="0"/>
              </a:rPr>
              <a:t>hîp</a:t>
            </a:r>
            <a:r>
              <a:rPr lang="en-US" sz="2700" b="1" baseline="10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700" b="1" baseline="1000" dirty="0" err="1">
                <a:solidFill>
                  <a:srgbClr val="FF0000"/>
                </a:solidFill>
                <a:latin typeface=".VnAvant" pitchFamily="34" charset="0"/>
              </a:rPr>
              <a:t>t¸c</a:t>
            </a:r>
            <a:r>
              <a:rPr lang="en-US" sz="2700" b="1" baseline="10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700" b="1" baseline="1000" dirty="0" err="1">
                <a:solidFill>
                  <a:srgbClr val="FF0000"/>
                </a:solidFill>
                <a:latin typeface=".VnAvant" pitchFamily="34" charset="0"/>
              </a:rPr>
              <a:t>häc</a:t>
            </a:r>
            <a:r>
              <a:rPr lang="en-US" sz="2700" b="1" baseline="10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700" b="1" baseline="1000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700" b="1" baseline="1000" dirty="0">
                <a:solidFill>
                  <a:srgbClr val="FF0000"/>
                </a:solidFill>
                <a:latin typeface=".VnAvant" pitchFamily="34" charset="0"/>
              </a:rPr>
              <a:t> &amp; </a:t>
            </a:r>
            <a:r>
              <a:rPr lang="en-US" sz="2700" b="1" baseline="1000" dirty="0" err="1">
                <a:solidFill>
                  <a:srgbClr val="FF0000"/>
                </a:solidFill>
                <a:latin typeface=".VnAvant" pitchFamily="34" charset="0"/>
              </a:rPr>
              <a:t>øng</a:t>
            </a:r>
            <a:r>
              <a:rPr lang="en-US" sz="2700" b="1" baseline="10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700" b="1" baseline="1000" dirty="0" err="1">
                <a:solidFill>
                  <a:srgbClr val="FF0000"/>
                </a:solidFill>
                <a:latin typeface=".VnAvant" pitchFamily="34" charset="0"/>
              </a:rPr>
              <a:t>dông</a:t>
            </a:r>
            <a:endParaRPr lang="en-US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03800" y="4268788"/>
            <a:ext cx="3314700" cy="228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720"/>
              </a:lnSpc>
              <a:spcBef>
                <a:spcPts val="86"/>
              </a:spcBef>
              <a:spcAft>
                <a:spcPts val="0"/>
              </a:spcAft>
              <a:defRPr/>
            </a:pPr>
            <a:r>
              <a:rPr sz="2400" b="1" baseline="1564" dirty="0">
                <a:solidFill>
                  <a:srgbClr val="008000"/>
                </a:solidFill>
                <a:latin typeface=".VnAvant"/>
                <a:cs typeface=".VnAvant"/>
              </a:rPr>
              <a:t>-</a:t>
            </a:r>
            <a:r>
              <a:rPr sz="2400" b="1" spc="3" baseline="1564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400" b="1" spc="-4" baseline="1564" dirty="0">
                <a:solidFill>
                  <a:srgbClr val="008000"/>
                </a:solidFill>
                <a:latin typeface=".VnAvant"/>
                <a:cs typeface=".VnAvant"/>
              </a:rPr>
              <a:t>H</a:t>
            </a:r>
            <a:r>
              <a:rPr sz="2400" b="1" baseline="1564" dirty="0">
                <a:solidFill>
                  <a:srgbClr val="008000"/>
                </a:solidFill>
                <a:latin typeface=".VnAvant"/>
                <a:cs typeface=".VnAvant"/>
              </a:rPr>
              <a:t>S n</a:t>
            </a:r>
            <a:r>
              <a:rPr sz="2400" b="1" spc="4" baseline="1564" dirty="0">
                <a:solidFill>
                  <a:srgbClr val="008000"/>
                </a:solidFill>
                <a:latin typeface=".VnAvant"/>
                <a:cs typeface=".VnAvant"/>
              </a:rPr>
              <a:t>a</a:t>
            </a:r>
            <a:r>
              <a:rPr sz="2400" b="1" baseline="1564" dirty="0">
                <a:solidFill>
                  <a:srgbClr val="008000"/>
                </a:solidFill>
                <a:latin typeface=".VnAvant"/>
                <a:cs typeface=".VnAvant"/>
              </a:rPr>
              <a:t>m</a:t>
            </a:r>
            <a:r>
              <a:rPr sz="2400" b="1" spc="-25" baseline="1564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400" b="1" baseline="1564" dirty="0">
                <a:solidFill>
                  <a:srgbClr val="008000"/>
                </a:solidFill>
                <a:latin typeface=".VnAvant"/>
                <a:cs typeface=".VnAvant"/>
              </a:rPr>
              <a:t>:</a:t>
            </a:r>
            <a:r>
              <a:rPr sz="2400" b="1" spc="14" baseline="1564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400" b="1" baseline="1564" dirty="0">
                <a:latin typeface=".VnAvant"/>
                <a:cs typeface=".VnAvant"/>
              </a:rPr>
              <a:t>T«i</a:t>
            </a:r>
            <a:r>
              <a:rPr sz="2400" b="1" spc="-10" baseline="1564" dirty="0">
                <a:latin typeface=".VnAvant"/>
                <a:cs typeface=".VnAvant"/>
              </a:rPr>
              <a:t> </a:t>
            </a:r>
            <a:r>
              <a:rPr sz="2400" b="1" baseline="1564" dirty="0">
                <a:latin typeface=".VnAvant"/>
                <a:cs typeface=".VnAvant"/>
              </a:rPr>
              <a:t>®·</a:t>
            </a:r>
            <a:r>
              <a:rPr sz="2400" b="1" spc="-1" baseline="1564" dirty="0">
                <a:latin typeface=".VnAvant"/>
                <a:cs typeface=".VnAvant"/>
              </a:rPr>
              <a:t> </a:t>
            </a:r>
            <a:r>
              <a:rPr sz="2400" b="1" baseline="1564" dirty="0">
                <a:latin typeface=".VnAvant"/>
                <a:cs typeface=".VnAvant"/>
              </a:rPr>
              <a:t>d</a:t>
            </a:r>
            <a:r>
              <a:rPr sz="2400" b="1" spc="4" baseline="1564" dirty="0">
                <a:latin typeface=".VnAvant"/>
                <a:cs typeface=".VnAvant"/>
              </a:rPr>
              <a:t>¹</a:t>
            </a:r>
            <a:r>
              <a:rPr sz="2400" b="1" baseline="1564" dirty="0">
                <a:latin typeface=".VnAvant"/>
                <a:cs typeface=".VnAvant"/>
              </a:rPr>
              <a:t>y</a:t>
            </a:r>
            <a:r>
              <a:rPr sz="2400" b="1" spc="-10" baseline="1564" dirty="0">
                <a:latin typeface=".VnAvant"/>
                <a:cs typeface=".VnAvant"/>
              </a:rPr>
              <a:t> </a:t>
            </a:r>
            <a:r>
              <a:rPr sz="2400" b="1" baseline="1564" dirty="0">
                <a:latin typeface=".VnAvant"/>
                <a:cs typeface=".VnAvant"/>
              </a:rPr>
              <a:t>nã</a:t>
            </a:r>
            <a:r>
              <a:rPr sz="2400" b="1" spc="-9" baseline="1564" dirty="0">
                <a:latin typeface=".VnAvant"/>
                <a:cs typeface=".VnAvant"/>
              </a:rPr>
              <a:t> </a:t>
            </a:r>
            <a:r>
              <a:rPr sz="2400" b="1" baseline="1564" dirty="0">
                <a:latin typeface=".VnAvant"/>
                <a:cs typeface=".VnAvant"/>
              </a:rPr>
              <a:t>kÐo</a:t>
            </a:r>
            <a:r>
              <a:rPr sz="2400" b="1" spc="-29" baseline="1564" dirty="0">
                <a:latin typeface=".VnAvant"/>
                <a:cs typeface=".VnAvant"/>
              </a:rPr>
              <a:t> </a:t>
            </a:r>
            <a:r>
              <a:rPr sz="2400" b="1" baseline="1564" dirty="0">
                <a:latin typeface=".VnAvant"/>
                <a:cs typeface=".VnAvant"/>
              </a:rPr>
              <a:t>xe !</a:t>
            </a:r>
            <a:endParaRPr sz="1600">
              <a:latin typeface=".VnAvant"/>
              <a:cs typeface=".VnAva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03800" y="4511675"/>
            <a:ext cx="744538" cy="2286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1725"/>
              </a:lnSpc>
              <a:spcBef>
                <a:spcPts val="88"/>
              </a:spcBef>
            </a:pPr>
            <a:r>
              <a:rPr lang="en-US" sz="2400" b="1" baseline="2000">
                <a:solidFill>
                  <a:srgbClr val="008000"/>
                </a:solidFill>
                <a:latin typeface=".VnAvant" pitchFamily="34" charset="0"/>
              </a:rPr>
              <a:t>- HS n÷</a:t>
            </a:r>
            <a:endParaRPr lang="en-US" sz="1600">
              <a:latin typeface=".VnAvant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1375" y="4511675"/>
            <a:ext cx="2746375" cy="228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720"/>
              </a:lnSpc>
              <a:spcBef>
                <a:spcPts val="86"/>
              </a:spcBef>
              <a:spcAft>
                <a:spcPts val="0"/>
              </a:spcAft>
              <a:defRPr/>
            </a:pPr>
            <a:r>
              <a:rPr sz="2400" b="1" baseline="1564" dirty="0">
                <a:solidFill>
                  <a:srgbClr val="008000"/>
                </a:solidFill>
                <a:latin typeface=".VnAvant"/>
                <a:cs typeface=".VnAvant"/>
              </a:rPr>
              <a:t>:</a:t>
            </a:r>
            <a:r>
              <a:rPr sz="2400" b="1" spc="4" baseline="1564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400" b="1" baseline="1564" dirty="0">
                <a:latin typeface=".VnAvant"/>
                <a:cs typeface=".VnAvant"/>
              </a:rPr>
              <a:t>B¹n</a:t>
            </a:r>
            <a:r>
              <a:rPr sz="2400" b="1" spc="-19" baseline="1564" dirty="0">
                <a:latin typeface=".VnAvant"/>
                <a:cs typeface=".VnAvant"/>
              </a:rPr>
              <a:t> </a:t>
            </a:r>
            <a:r>
              <a:rPr sz="2400" b="1" baseline="1564" dirty="0">
                <a:latin typeface=".VnAvant"/>
                <a:cs typeface=".VnAvant"/>
              </a:rPr>
              <a:t>h</a:t>
            </a:r>
            <a:r>
              <a:rPr sz="2400" b="1" spc="4" baseline="1564" dirty="0">
                <a:latin typeface=".VnAvant"/>
                <a:cs typeface=".VnAvant"/>
              </a:rPr>
              <a:t>·</a:t>
            </a:r>
            <a:r>
              <a:rPr sz="2400" b="1" baseline="1564" dirty="0">
                <a:latin typeface=".VnAvant"/>
                <a:cs typeface=".VnAvant"/>
              </a:rPr>
              <a:t>y</a:t>
            </a:r>
            <a:r>
              <a:rPr sz="2400" b="1" spc="-9" baseline="1564" dirty="0">
                <a:latin typeface=".VnAvant"/>
                <a:cs typeface=".VnAvant"/>
              </a:rPr>
              <a:t> </a:t>
            </a:r>
            <a:r>
              <a:rPr sz="2400" b="1" baseline="1564" dirty="0">
                <a:latin typeface=".VnAvant"/>
                <a:cs typeface=".VnAvant"/>
              </a:rPr>
              <a:t>cho</a:t>
            </a:r>
            <a:r>
              <a:rPr sz="2400" b="1" spc="-25" baseline="1564" dirty="0">
                <a:latin typeface=".VnAvant"/>
                <a:cs typeface=".VnAvant"/>
              </a:rPr>
              <a:t> </a:t>
            </a:r>
            <a:r>
              <a:rPr sz="2400" b="1" baseline="1564" dirty="0">
                <a:latin typeface=".VnAvant"/>
                <a:cs typeface=".VnAvant"/>
              </a:rPr>
              <a:t>nã</a:t>
            </a:r>
            <a:r>
              <a:rPr sz="2400" b="1" spc="-9" baseline="1564" dirty="0">
                <a:latin typeface=".VnAvant"/>
                <a:cs typeface=".VnAvant"/>
              </a:rPr>
              <a:t> </a:t>
            </a:r>
            <a:r>
              <a:rPr sz="2400" b="1" baseline="1564" dirty="0">
                <a:latin typeface=".VnAvant"/>
                <a:cs typeface=".VnAvant"/>
              </a:rPr>
              <a:t>lµm</a:t>
            </a:r>
            <a:r>
              <a:rPr sz="2400" b="1" spc="-9" baseline="1564" dirty="0">
                <a:latin typeface=".VnAvant"/>
                <a:cs typeface=".VnAvant"/>
              </a:rPr>
              <a:t> </a:t>
            </a:r>
            <a:r>
              <a:rPr sz="2400" b="1" baseline="1564" dirty="0">
                <a:latin typeface=".VnAvant"/>
                <a:cs typeface=".VnAvant"/>
              </a:rPr>
              <a:t>thö</a:t>
            </a:r>
            <a:r>
              <a:rPr sz="2400" b="1" spc="432" baseline="1564" dirty="0">
                <a:latin typeface=".VnAvant"/>
                <a:cs typeface=".VnAvant"/>
              </a:rPr>
              <a:t> </a:t>
            </a:r>
            <a:r>
              <a:rPr sz="2400" b="1" baseline="1564" dirty="0">
                <a:latin typeface=".VnAvant"/>
                <a:cs typeface=".VnAvant"/>
              </a:rPr>
              <a:t>?</a:t>
            </a:r>
            <a:endParaRPr sz="1600">
              <a:latin typeface=".VnAvant"/>
              <a:cs typeface=".VnAva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03800" y="4756150"/>
            <a:ext cx="3989388" cy="59372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1725"/>
              </a:lnSpc>
              <a:spcBef>
                <a:spcPts val="88"/>
              </a:spcBef>
            </a:pPr>
            <a:r>
              <a:rPr lang="en-US" sz="2400" b="1" baseline="2000">
                <a:solidFill>
                  <a:srgbClr val="008000"/>
                </a:solidFill>
                <a:latin typeface=".VnAvant" pitchFamily="34" charset="0"/>
              </a:rPr>
              <a:t>- HS nam : </a:t>
            </a:r>
            <a:r>
              <a:rPr lang="en-US" sz="2400" b="1" baseline="2000">
                <a:latin typeface=".VnAvant" pitchFamily="34" charset="0"/>
              </a:rPr>
              <a:t>T«i ®· d¹y ®Çy ®ñ !</a:t>
            </a:r>
            <a:endParaRPr lang="en-US" sz="1600">
              <a:latin typeface=".VnAvant" pitchFamily="34" charset="0"/>
            </a:endParaRPr>
          </a:p>
          <a:p>
            <a:pPr marL="12700">
              <a:lnSpc>
                <a:spcPct val="111000"/>
              </a:lnSpc>
              <a:spcBef>
                <a:spcPts val="663"/>
              </a:spcBef>
            </a:pPr>
            <a:r>
              <a:rPr lang="en-US" sz="1600" b="1">
                <a:solidFill>
                  <a:srgbClr val="AC5500"/>
                </a:solidFill>
                <a:latin typeface=".VnAvant" pitchFamily="34" charset="0"/>
              </a:rPr>
              <a:t>Kh«ng biÕt nã cã lµm ®</a:t>
            </a:r>
            <a:r>
              <a:rPr lang="en-US" sz="1600" b="1">
                <a:solidFill>
                  <a:srgbClr val="AC5500"/>
                </a:solidFill>
                <a:latin typeface="Arial" charset="0"/>
              </a:rPr>
              <a:t>ư</a:t>
            </a:r>
            <a:r>
              <a:rPr lang="en-US" sz="1600" b="1">
                <a:solidFill>
                  <a:srgbClr val="AC5500"/>
                </a:solidFill>
                <a:latin typeface=".VnAvant" pitchFamily="34" charset="0"/>
              </a:rPr>
              <a:t>îc kh«ng nhØ .</a:t>
            </a:r>
            <a:endParaRPr lang="en-US" sz="1600">
              <a:latin typeface=".VnAvant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3275" y="6061075"/>
            <a:ext cx="5953125" cy="228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795"/>
              </a:lnSpc>
              <a:spcBef>
                <a:spcPts val="89"/>
              </a:spcBef>
              <a:spcAft>
                <a:spcPts val="0"/>
              </a:spcAft>
              <a:defRPr/>
            </a:pPr>
            <a:r>
              <a:rPr sz="2400" b="1" baseline="-1421" dirty="0">
                <a:solidFill>
                  <a:srgbClr val="FF0000"/>
                </a:solidFill>
                <a:latin typeface=".VnBahamasBH"/>
                <a:cs typeface=".VnBahamasBH"/>
              </a:rPr>
              <a:t>kªt</a:t>
            </a:r>
            <a:r>
              <a:rPr sz="2400" b="1" spc="-19" baseline="-1421" dirty="0">
                <a:solidFill>
                  <a:srgbClr val="FF0000"/>
                </a:solidFill>
                <a:latin typeface=".VnBahamasBH"/>
                <a:cs typeface=".VnBahamasBH"/>
              </a:rPr>
              <a:t> </a:t>
            </a:r>
            <a:r>
              <a:rPr sz="2400" b="1" baseline="-1421" dirty="0">
                <a:solidFill>
                  <a:srgbClr val="FF0000"/>
                </a:solidFill>
                <a:latin typeface=".VnBahamasBH"/>
                <a:cs typeface=".VnBahamasBH"/>
              </a:rPr>
              <a:t>q</a:t>
            </a:r>
            <a:r>
              <a:rPr sz="2400" b="1" spc="-9" baseline="-1421" dirty="0">
                <a:solidFill>
                  <a:srgbClr val="FF0000"/>
                </a:solidFill>
                <a:latin typeface=".VnBahamasBH"/>
                <a:cs typeface=".VnBahamasBH"/>
              </a:rPr>
              <a:t>u</a:t>
            </a:r>
            <a:r>
              <a:rPr sz="2400" b="1" baseline="-1421" dirty="0">
                <a:solidFill>
                  <a:srgbClr val="FF0000"/>
                </a:solidFill>
                <a:latin typeface=".VnBahamasBH"/>
                <a:cs typeface=".VnBahamasBH"/>
              </a:rPr>
              <a:t>¶</a:t>
            </a:r>
            <a:r>
              <a:rPr sz="2400" b="1" spc="-21" baseline="-1421" dirty="0">
                <a:solidFill>
                  <a:srgbClr val="FF0000"/>
                </a:solidFill>
                <a:latin typeface=".VnBahamasBH"/>
                <a:cs typeface=".VnBahamasBH"/>
              </a:rPr>
              <a:t> </a:t>
            </a:r>
            <a:r>
              <a:rPr sz="2400" b="1" baseline="-1421" dirty="0">
                <a:solidFill>
                  <a:srgbClr val="FF0000"/>
                </a:solidFill>
                <a:latin typeface=".VnBahamasBH"/>
                <a:cs typeface=".VnBahamasBH"/>
              </a:rPr>
              <a:t>gi</a:t>
            </a:r>
            <a:r>
              <a:rPr sz="2400" b="1" spc="-4" baseline="-1421" dirty="0">
                <a:solidFill>
                  <a:srgbClr val="FF0000"/>
                </a:solidFill>
                <a:latin typeface=".VnBahamasBH"/>
                <a:cs typeface=".VnBahamasBH"/>
              </a:rPr>
              <a:t>¸</a:t>
            </a:r>
            <a:r>
              <a:rPr sz="2400" b="1" baseline="-1421" dirty="0">
                <a:solidFill>
                  <a:srgbClr val="FF0000"/>
                </a:solidFill>
                <a:latin typeface=".VnBahamasBH"/>
                <a:cs typeface=".VnBahamasBH"/>
              </a:rPr>
              <a:t>o</a:t>
            </a:r>
            <a:r>
              <a:rPr sz="2400" b="1" spc="-19" baseline="-1421" dirty="0">
                <a:solidFill>
                  <a:srgbClr val="FF0000"/>
                </a:solidFill>
                <a:latin typeface=".VnBahamasBH"/>
                <a:cs typeface=".VnBahamasBH"/>
              </a:rPr>
              <a:t> </a:t>
            </a:r>
            <a:r>
              <a:rPr sz="2400" b="1" baseline="-1421" dirty="0">
                <a:solidFill>
                  <a:srgbClr val="FF0000"/>
                </a:solidFill>
                <a:latin typeface=".VnBahamasBH"/>
                <a:cs typeface=".VnBahamasBH"/>
              </a:rPr>
              <a:t>dôc</a:t>
            </a:r>
            <a:r>
              <a:rPr sz="2400" b="1" spc="-23" baseline="-1421" dirty="0">
                <a:solidFill>
                  <a:srgbClr val="FF0000"/>
                </a:solidFill>
                <a:latin typeface=".VnBahamasBH"/>
                <a:cs typeface=".VnBahamasBH"/>
              </a:rPr>
              <a:t> </a:t>
            </a:r>
            <a:r>
              <a:rPr sz="2400" b="1" spc="4" baseline="-1421" dirty="0">
                <a:solidFill>
                  <a:srgbClr val="FF0000"/>
                </a:solidFill>
                <a:latin typeface=".VnBahamasBH"/>
                <a:cs typeface=".VnBahamasBH"/>
              </a:rPr>
              <a:t>ch</a:t>
            </a:r>
            <a:r>
              <a:rPr sz="2400" b="1" spc="-4" baseline="-1421" dirty="0">
                <a:solidFill>
                  <a:srgbClr val="FF0000"/>
                </a:solidFill>
                <a:latin typeface=".VnBahamasBH"/>
                <a:cs typeface=".VnBahamasBH"/>
              </a:rPr>
              <a:t>u</a:t>
            </a:r>
            <a:r>
              <a:rPr sz="2400" b="1" baseline="-1421" dirty="0">
                <a:solidFill>
                  <a:srgbClr val="FF0000"/>
                </a:solidFill>
                <a:latin typeface=".VnBahamasBH"/>
                <a:cs typeface=".VnBahamasBH"/>
              </a:rPr>
              <a:t>a</a:t>
            </a:r>
            <a:r>
              <a:rPr sz="2400" b="1" spc="-37" baseline="-1421" dirty="0">
                <a:solidFill>
                  <a:srgbClr val="FF0000"/>
                </a:solidFill>
                <a:latin typeface=".VnBahamasBH"/>
                <a:cs typeface=".VnBahamasBH"/>
              </a:rPr>
              <a:t> </a:t>
            </a:r>
            <a:r>
              <a:rPr sz="2400" b="1" baseline="-1421" dirty="0">
                <a:solidFill>
                  <a:srgbClr val="FF0000"/>
                </a:solidFill>
                <a:latin typeface=".VnBahamasBH"/>
                <a:cs typeface=".VnBahamasBH"/>
              </a:rPr>
              <a:t>®¸p</a:t>
            </a:r>
            <a:r>
              <a:rPr sz="2400" b="1" spc="-19" baseline="-1421" dirty="0">
                <a:solidFill>
                  <a:srgbClr val="FF0000"/>
                </a:solidFill>
                <a:latin typeface=".VnBahamasBH"/>
                <a:cs typeface=".VnBahamasBH"/>
              </a:rPr>
              <a:t> </a:t>
            </a:r>
            <a:r>
              <a:rPr sz="2400" b="1" baseline="-1421" dirty="0">
                <a:solidFill>
                  <a:srgbClr val="FF0000"/>
                </a:solidFill>
                <a:latin typeface=".VnBahamasBH"/>
                <a:cs typeface=".VnBahamasBH"/>
              </a:rPr>
              <a:t>øng</a:t>
            </a:r>
            <a:r>
              <a:rPr sz="2400" b="1" spc="-23" baseline="-1421" dirty="0">
                <a:solidFill>
                  <a:srgbClr val="FF0000"/>
                </a:solidFill>
                <a:latin typeface=".VnBahamasBH"/>
                <a:cs typeface=".VnBahamasBH"/>
              </a:rPr>
              <a:t> </a:t>
            </a:r>
            <a:r>
              <a:rPr sz="2400" b="1" baseline="-1421" dirty="0">
                <a:solidFill>
                  <a:srgbClr val="FF0000"/>
                </a:solidFill>
                <a:latin typeface=".VnBahamasBH"/>
                <a:cs typeface=".VnBahamasBH"/>
              </a:rPr>
              <a:t>y</a:t>
            </a:r>
            <a:r>
              <a:rPr sz="2400" b="1" spc="4" baseline="-1421" dirty="0">
                <a:solidFill>
                  <a:srgbClr val="FF0000"/>
                </a:solidFill>
                <a:latin typeface=".VnBahamasBH"/>
                <a:cs typeface=".VnBahamasBH"/>
              </a:rPr>
              <a:t>ª</a:t>
            </a:r>
            <a:r>
              <a:rPr sz="2400" b="1" baseline="-1421" dirty="0">
                <a:solidFill>
                  <a:srgbClr val="FF0000"/>
                </a:solidFill>
                <a:latin typeface=".VnBahamasBH"/>
                <a:cs typeface=".VnBahamasBH"/>
              </a:rPr>
              <a:t>u</a:t>
            </a:r>
            <a:r>
              <a:rPr sz="2400" b="1" spc="-26" baseline="-1421" dirty="0">
                <a:solidFill>
                  <a:srgbClr val="FF0000"/>
                </a:solidFill>
                <a:latin typeface=".VnBahamasBH"/>
                <a:cs typeface=".VnBahamasBH"/>
              </a:rPr>
              <a:t> </a:t>
            </a:r>
            <a:r>
              <a:rPr sz="2400" b="1" baseline="-1421" dirty="0">
                <a:solidFill>
                  <a:srgbClr val="FF0000"/>
                </a:solidFill>
                <a:latin typeface=".VnBahamasBH"/>
                <a:cs typeface=".VnBahamasBH"/>
              </a:rPr>
              <a:t>cÇu</a:t>
            </a:r>
            <a:r>
              <a:rPr sz="2400" b="1" spc="-37" baseline="-1421" dirty="0">
                <a:solidFill>
                  <a:srgbClr val="FF0000"/>
                </a:solidFill>
                <a:latin typeface=".VnBahamasBH"/>
                <a:cs typeface=".VnBahamasBH"/>
              </a:rPr>
              <a:t> </a:t>
            </a:r>
            <a:r>
              <a:rPr sz="2400" b="1" baseline="-1421" dirty="0">
                <a:solidFill>
                  <a:srgbClr val="FF0000"/>
                </a:solidFill>
                <a:latin typeface=".VnBahamasBH"/>
                <a:cs typeface=".VnBahamasBH"/>
              </a:rPr>
              <a:t>thùc</a:t>
            </a:r>
            <a:r>
              <a:rPr sz="2400" b="1" spc="-20" baseline="-1421" dirty="0">
                <a:solidFill>
                  <a:srgbClr val="FF0000"/>
                </a:solidFill>
                <a:latin typeface=".VnBahamasBH"/>
                <a:cs typeface=".VnBahamasBH"/>
              </a:rPr>
              <a:t> </a:t>
            </a:r>
            <a:r>
              <a:rPr sz="2400" b="1" baseline="-1421" dirty="0">
                <a:solidFill>
                  <a:srgbClr val="FF0000"/>
                </a:solidFill>
                <a:latin typeface=".VnBahamasBH"/>
                <a:cs typeface=".VnBahamasBH"/>
              </a:rPr>
              <a:t>tÕ</a:t>
            </a:r>
            <a:r>
              <a:rPr sz="2400" b="1" spc="-20" baseline="-1421" dirty="0">
                <a:solidFill>
                  <a:srgbClr val="FF0000"/>
                </a:solidFill>
                <a:latin typeface=".VnBahamasBH"/>
                <a:cs typeface=".VnBahamasBH"/>
              </a:rPr>
              <a:t> </a:t>
            </a:r>
            <a:r>
              <a:rPr sz="2400" b="1" spc="4" baseline="-1421" dirty="0">
                <a:solidFill>
                  <a:srgbClr val="FF0000"/>
                </a:solidFill>
                <a:latin typeface=".VnBahamasBH"/>
                <a:cs typeface=".VnBahamasBH"/>
              </a:rPr>
              <a:t>c</a:t>
            </a:r>
            <a:r>
              <a:rPr sz="2400" b="1" baseline="-1421" dirty="0">
                <a:solidFill>
                  <a:srgbClr val="FF0000"/>
                </a:solidFill>
                <a:latin typeface=".VnBahamasBH"/>
                <a:cs typeface=".VnBahamasBH"/>
              </a:rPr>
              <a:t>u</a:t>
            </a:r>
            <a:r>
              <a:rPr sz="2400" b="1" spc="-9" baseline="-1421" dirty="0">
                <a:solidFill>
                  <a:srgbClr val="FF0000"/>
                </a:solidFill>
                <a:latin typeface=".VnBahamasBH"/>
                <a:cs typeface=".VnBahamasBH"/>
              </a:rPr>
              <a:t>é</a:t>
            </a:r>
            <a:r>
              <a:rPr sz="2400" b="1" baseline="-1421" dirty="0">
                <a:solidFill>
                  <a:srgbClr val="FF0000"/>
                </a:solidFill>
                <a:latin typeface=".VnBahamasBH"/>
                <a:cs typeface=".VnBahamasBH"/>
              </a:rPr>
              <a:t>c</a:t>
            </a:r>
            <a:r>
              <a:rPr sz="2400" b="1" spc="-33" baseline="-1421" dirty="0">
                <a:solidFill>
                  <a:srgbClr val="FF0000"/>
                </a:solidFill>
                <a:latin typeface=".VnBahamasBH"/>
                <a:cs typeface=".VnBahamasBH"/>
              </a:rPr>
              <a:t> </a:t>
            </a:r>
            <a:r>
              <a:rPr sz="2400" b="1" spc="4" baseline="-1421" dirty="0">
                <a:solidFill>
                  <a:srgbClr val="FF0000"/>
                </a:solidFill>
                <a:latin typeface=".VnBahamasBH"/>
                <a:cs typeface=".VnBahamasBH"/>
              </a:rPr>
              <a:t>s</a:t>
            </a:r>
            <a:r>
              <a:rPr sz="2400" b="1" baseline="-1421" dirty="0">
                <a:solidFill>
                  <a:srgbClr val="FF0000"/>
                </a:solidFill>
                <a:latin typeface=".VnBahamasBH"/>
                <a:cs typeface=".VnBahamasBH"/>
              </a:rPr>
              <a:t>èng</a:t>
            </a:r>
            <a:endParaRPr sz="1600">
              <a:latin typeface=".VnBahamasBH"/>
              <a:cs typeface=".VnBahamasBH"/>
            </a:endParaRPr>
          </a:p>
        </p:txBody>
      </p:sp>
      <p:sp>
        <p:nvSpPr>
          <p:cNvPr id="4140" name="object 3"/>
          <p:cNvSpPr txBox="1">
            <a:spLocks noChangeArrowheads="1"/>
          </p:cNvSpPr>
          <p:nvPr/>
        </p:nvSpPr>
        <p:spPr bwMode="auto">
          <a:xfrm>
            <a:off x="8483600" y="6307138"/>
            <a:ext cx="1508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38"/>
              </a:lnSpc>
              <a:spcBef>
                <a:spcPts val="75"/>
              </a:spcBef>
            </a:pPr>
            <a:r>
              <a:rPr lang="en-US" sz="1400">
                <a:latin typeface="Arial" charset="0"/>
              </a:rPr>
              <a:t>4</a:t>
            </a:r>
          </a:p>
        </p:txBody>
      </p:sp>
      <p:sp>
        <p:nvSpPr>
          <p:cNvPr id="4141" name="object 2"/>
          <p:cNvSpPr txBox="1">
            <a:spLocks noChangeArrowheads="1"/>
          </p:cNvSpPr>
          <p:nvPr/>
        </p:nvSpPr>
        <p:spPr bwMode="auto">
          <a:xfrm>
            <a:off x="304800" y="3886200"/>
            <a:ext cx="46482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n-US" sz="10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Sản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phẩm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9699" name="Picture 3" descr="F:\HINH CHUYEN DE MY THUAT\IMG_38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4038600" cy="4433094"/>
          </a:xfrm>
          <a:prstGeom prst="rect">
            <a:avLst/>
          </a:prstGeom>
          <a:noFill/>
        </p:spPr>
      </p:pic>
      <p:pic>
        <p:nvPicPr>
          <p:cNvPr id="29700" name="Picture 4" descr="F:\HINH CHUYEN DE MY THUAT\IMG_38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19200"/>
            <a:ext cx="4038600" cy="4433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0.067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524000"/>
            <a:ext cx="3810000" cy="4876800"/>
          </a:xfrm>
          <a:ln w="38100">
            <a:solidFill>
              <a:schemeClr val="tx1"/>
            </a:solidFill>
          </a:ln>
        </p:spPr>
      </p:pic>
      <p:pic>
        <p:nvPicPr>
          <p:cNvPr id="7" name="Content Placeholder 6" descr="P814304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533400"/>
            <a:ext cx="4038600" cy="4876800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Quy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trình</a:t>
            </a:r>
            <a:r>
              <a:rPr lang="en-US" sz="4000" b="1" dirty="0" smtClean="0">
                <a:solidFill>
                  <a:srgbClr val="FF0000"/>
                </a:solidFill>
              </a:rPr>
              <a:t> 4: </a:t>
            </a:r>
            <a:r>
              <a:rPr lang="en-US" sz="4000" b="1" dirty="0" err="1" smtClean="0">
                <a:solidFill>
                  <a:srgbClr val="FF0000"/>
                </a:solidFill>
              </a:rPr>
              <a:t>Xây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dựng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cốt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truyện</a:t>
            </a:r>
            <a:r>
              <a:rPr lang="en-US" sz="4000" dirty="0" smtClean="0">
                <a:solidFill>
                  <a:srgbClr val="FF0000"/>
                </a:solidFill>
              </a:rPr>
              <a:t>. </a:t>
            </a:r>
            <a:br>
              <a:rPr lang="en-US" sz="4000" dirty="0" smtClean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4419600" cy="55929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Quy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trình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này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có</a:t>
            </a:r>
            <a:r>
              <a:rPr lang="en-US" b="1" dirty="0" smtClean="0">
                <a:solidFill>
                  <a:srgbClr val="FF0000"/>
                </a:solidFill>
              </a:rPr>
              <a:t> 5 </a:t>
            </a:r>
            <a:r>
              <a:rPr lang="en-US" b="1" dirty="0" err="1" smtClean="0">
                <a:solidFill>
                  <a:srgbClr val="FF0000"/>
                </a:solidFill>
              </a:rPr>
              <a:t>hoạt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b="1" dirty="0" err="1" smtClean="0"/>
              <a:t>Tạo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dạng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dirty="0" err="1" smtClean="0"/>
              <a:t>cho</a:t>
            </a:r>
            <a:r>
              <a:rPr lang="en-US" b="1" dirty="0" smtClean="0"/>
              <a:t> </a:t>
            </a:r>
            <a:r>
              <a:rPr lang="en-US" b="1" dirty="0" err="1" smtClean="0"/>
              <a:t>nhân</a:t>
            </a:r>
            <a:r>
              <a:rPr lang="en-US" b="1" dirty="0" smtClean="0"/>
              <a:t> </a:t>
            </a:r>
            <a:r>
              <a:rPr lang="en-US" b="1" dirty="0" err="1" smtClean="0"/>
              <a:t>vật</a:t>
            </a:r>
            <a:r>
              <a:rPr lang="en-US" b="1" dirty="0" smtClean="0"/>
              <a:t> - </a:t>
            </a:r>
            <a:r>
              <a:rPr lang="en-US" b="1" dirty="0" err="1" smtClean="0"/>
              <a:t>xé</a:t>
            </a:r>
            <a:r>
              <a:rPr lang="en-US" b="1" dirty="0" smtClean="0"/>
              <a:t>, </a:t>
            </a:r>
            <a:r>
              <a:rPr lang="en-US" b="1" dirty="0" err="1" smtClean="0"/>
              <a:t>dán</a:t>
            </a:r>
            <a:r>
              <a:rPr lang="en-US" b="1" dirty="0" smtClean="0"/>
              <a:t>, </a:t>
            </a:r>
            <a:r>
              <a:rPr lang="en-US" b="1" dirty="0" err="1" smtClean="0"/>
              <a:t>nặn</a:t>
            </a:r>
            <a:r>
              <a:rPr lang="en-US" b="1" dirty="0" smtClean="0"/>
              <a:t>; </a:t>
            </a:r>
          </a:p>
          <a:p>
            <a:r>
              <a:rPr lang="en-US" b="1" dirty="0" err="1" smtClean="0"/>
              <a:t>Giới</a:t>
            </a:r>
            <a:r>
              <a:rPr lang="en-US" b="1" dirty="0" smtClean="0"/>
              <a:t> </a:t>
            </a:r>
            <a:r>
              <a:rPr lang="en-US" b="1" dirty="0" err="1" smtClean="0"/>
              <a:t>thiệu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nhân</a:t>
            </a:r>
            <a:r>
              <a:rPr lang="en-US" b="1" dirty="0" smtClean="0"/>
              <a:t> </a:t>
            </a:r>
            <a:r>
              <a:rPr lang="en-US" b="1" dirty="0" err="1" smtClean="0"/>
              <a:t>vật</a:t>
            </a:r>
            <a:r>
              <a:rPr lang="en-US" b="1" dirty="0" smtClean="0"/>
              <a:t> </a:t>
            </a:r>
            <a:r>
              <a:rPr lang="en-US" b="1" dirty="0" err="1" smtClean="0"/>
              <a:t>tưởng</a:t>
            </a:r>
            <a:r>
              <a:rPr lang="en-US" b="1" dirty="0" smtClean="0"/>
              <a:t> </a:t>
            </a:r>
            <a:r>
              <a:rPr lang="en-US" b="1" dirty="0" err="1" smtClean="0"/>
              <a:t>tượng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tính</a:t>
            </a:r>
            <a:r>
              <a:rPr lang="en-US" b="1" dirty="0" smtClean="0"/>
              <a:t> </a:t>
            </a:r>
            <a:r>
              <a:rPr lang="en-US" b="1" dirty="0" err="1" smtClean="0"/>
              <a:t>cách</a:t>
            </a:r>
            <a:r>
              <a:rPr lang="en-US" b="1" dirty="0" smtClean="0"/>
              <a:t>; </a:t>
            </a:r>
          </a:p>
          <a:p>
            <a:r>
              <a:rPr lang="en-US" b="1" dirty="0" err="1" smtClean="0"/>
              <a:t>Từ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tượng</a:t>
            </a:r>
            <a:r>
              <a:rPr lang="en-US" b="1" dirty="0" smtClean="0"/>
              <a:t> </a:t>
            </a:r>
            <a:r>
              <a:rPr lang="en-US" b="1" dirty="0" err="1" smtClean="0"/>
              <a:t>độc</a:t>
            </a:r>
            <a:r>
              <a:rPr lang="en-US" b="1" dirty="0" smtClean="0"/>
              <a:t> </a:t>
            </a:r>
            <a:r>
              <a:rPr lang="en-US" b="1" dirty="0" err="1" smtClean="0"/>
              <a:t>lập</a:t>
            </a:r>
            <a:r>
              <a:rPr lang="en-US" b="1" dirty="0" smtClean="0"/>
              <a:t>, </a:t>
            </a:r>
            <a:r>
              <a:rPr lang="en-US" b="1" dirty="0" err="1" smtClean="0"/>
              <a:t>liên</a:t>
            </a:r>
            <a:r>
              <a:rPr lang="en-US" b="1" dirty="0" smtClean="0"/>
              <a:t> </a:t>
            </a:r>
            <a:r>
              <a:rPr lang="en-US" b="1" dirty="0" err="1" smtClean="0"/>
              <a:t>kết</a:t>
            </a:r>
            <a:r>
              <a:rPr lang="en-US" b="1" dirty="0" smtClean="0"/>
              <a:t> </a:t>
            </a:r>
            <a:r>
              <a:rPr lang="en-US" b="1" dirty="0" err="1" smtClean="0"/>
              <a:t>thành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nội</a:t>
            </a:r>
            <a:r>
              <a:rPr lang="en-US" b="1" dirty="0" smtClean="0"/>
              <a:t> dung </a:t>
            </a:r>
            <a:r>
              <a:rPr lang="en-US" b="1" dirty="0" err="1" smtClean="0"/>
              <a:t>chủ</a:t>
            </a:r>
            <a:r>
              <a:rPr lang="en-US" b="1" dirty="0" smtClean="0"/>
              <a:t> </a:t>
            </a:r>
            <a:r>
              <a:rPr lang="en-US" b="1" dirty="0" err="1" smtClean="0"/>
              <a:t>đề</a:t>
            </a:r>
            <a:r>
              <a:rPr lang="en-US" b="1" dirty="0" smtClean="0"/>
              <a:t>; </a:t>
            </a:r>
          </a:p>
          <a:p>
            <a:r>
              <a:rPr lang="en-US" b="1" dirty="0" err="1" smtClean="0"/>
              <a:t>Hoàn</a:t>
            </a:r>
            <a:r>
              <a:rPr lang="en-US" b="1" dirty="0" smtClean="0"/>
              <a:t> </a:t>
            </a:r>
            <a:r>
              <a:rPr lang="en-US" b="1" dirty="0" err="1" smtClean="0"/>
              <a:t>thiện</a:t>
            </a:r>
            <a:r>
              <a:rPr lang="en-US" b="1" dirty="0" smtClean="0"/>
              <a:t>, </a:t>
            </a:r>
            <a:r>
              <a:rPr lang="en-US" b="1" dirty="0" err="1" smtClean="0"/>
              <a:t>sáng</a:t>
            </a:r>
            <a:r>
              <a:rPr lang="en-US" b="1" dirty="0" smtClean="0"/>
              <a:t> </a:t>
            </a:r>
            <a:r>
              <a:rPr lang="en-US" b="1" dirty="0" err="1" smtClean="0"/>
              <a:t>tạo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rõ</a:t>
            </a:r>
            <a:r>
              <a:rPr lang="en-US" b="1" dirty="0" smtClean="0"/>
              <a:t> </a:t>
            </a:r>
            <a:r>
              <a:rPr lang="en-US" b="1" dirty="0" err="1" smtClean="0"/>
              <a:t>nội</a:t>
            </a:r>
            <a:r>
              <a:rPr lang="en-US" b="1" dirty="0" smtClean="0"/>
              <a:t> dung </a:t>
            </a:r>
            <a:r>
              <a:rPr lang="en-US" b="1" dirty="0" err="1" smtClean="0"/>
              <a:t>chủ</a:t>
            </a:r>
            <a:r>
              <a:rPr lang="en-US" b="1" dirty="0" smtClean="0"/>
              <a:t> </a:t>
            </a:r>
            <a:r>
              <a:rPr lang="en-US" b="1" dirty="0" err="1" smtClean="0"/>
              <a:t>đề</a:t>
            </a:r>
            <a:r>
              <a:rPr lang="en-US" b="1" dirty="0" smtClean="0"/>
              <a:t>; </a:t>
            </a: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bày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đánh</a:t>
            </a:r>
            <a:r>
              <a:rPr lang="en-US" b="1" dirty="0" smtClean="0"/>
              <a:t> </a:t>
            </a:r>
            <a:r>
              <a:rPr lang="en-US" b="1" dirty="0" err="1" smtClean="0"/>
              <a:t>giá</a:t>
            </a:r>
            <a:r>
              <a:rPr lang="en-US" b="1" dirty="0" smtClean="0"/>
              <a:t>.</a:t>
            </a:r>
          </a:p>
          <a:p>
            <a:endParaRPr lang="en-US" dirty="0"/>
          </a:p>
        </p:txBody>
      </p:sp>
      <p:sp>
        <p:nvSpPr>
          <p:cNvPr id="7" name="object 4"/>
          <p:cNvSpPr>
            <a:spLocks noGrp="1" noChangeArrowheads="1"/>
          </p:cNvSpPr>
          <p:nvPr>
            <p:ph sz="half" idx="2"/>
          </p:nvPr>
        </p:nvSpPr>
        <p:spPr bwMode="auto">
          <a:xfrm>
            <a:off x="4648200" y="1066800"/>
            <a:ext cx="4191000" cy="49833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Sản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phẩm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22" name="Picture 2" descr="F:\HINH CHUYEN DE MY THUAT\IMG_38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4038600" cy="4280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0723" name="Picture 3" descr="F:\HINH CHUYEN DE MY THUAT\IMG_38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038600" cy="4280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Quy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trình</a:t>
            </a:r>
            <a:r>
              <a:rPr lang="en-US" sz="3600" b="1" dirty="0" smtClean="0">
                <a:solidFill>
                  <a:srgbClr val="FF0000"/>
                </a:solidFill>
              </a:rPr>
              <a:t> 5. </a:t>
            </a:r>
            <a:r>
              <a:rPr lang="en-US" sz="3600" b="1" dirty="0" err="1" smtClean="0">
                <a:solidFill>
                  <a:srgbClr val="FF0000"/>
                </a:solidFill>
              </a:rPr>
              <a:t>Tạo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</a:rPr>
              <a:t> 3D-tiếp </a:t>
            </a:r>
            <a:r>
              <a:rPr lang="en-US" sz="3600" b="1" dirty="0" err="1" smtClean="0">
                <a:solidFill>
                  <a:srgbClr val="FF0000"/>
                </a:solidFill>
              </a:rPr>
              <a:t>cận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chủ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</a:rPr>
              <a:t>tạo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vật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</a:rPr>
              <a:t>).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Quy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trình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này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có</a:t>
            </a:r>
            <a:r>
              <a:rPr lang="en-US" b="1" dirty="0" smtClean="0">
                <a:solidFill>
                  <a:srgbClr val="FF0000"/>
                </a:solidFill>
              </a:rPr>
              <a:t> 5 </a:t>
            </a:r>
            <a:r>
              <a:rPr lang="en-US" b="1" dirty="0" err="1" smtClean="0">
                <a:solidFill>
                  <a:srgbClr val="FF0000"/>
                </a:solidFill>
              </a:rPr>
              <a:t>hoạt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b="1" dirty="0" err="1" smtClean="0"/>
              <a:t>Khám</a:t>
            </a:r>
            <a:r>
              <a:rPr lang="en-US" b="1" dirty="0" smtClean="0"/>
              <a:t> </a:t>
            </a:r>
            <a:r>
              <a:rPr lang="en-US" b="1" dirty="0" err="1" smtClean="0"/>
              <a:t>phá</a:t>
            </a:r>
            <a:r>
              <a:rPr lang="en-US" b="1" dirty="0" smtClean="0"/>
              <a:t> </a:t>
            </a:r>
            <a:r>
              <a:rPr lang="en-US" b="1" dirty="0" err="1" smtClean="0"/>
              <a:t>chủ</a:t>
            </a:r>
            <a:r>
              <a:rPr lang="en-US" b="1" dirty="0" smtClean="0"/>
              <a:t> </a:t>
            </a:r>
            <a:r>
              <a:rPr lang="en-US" b="1" dirty="0" err="1" smtClean="0"/>
              <a:t>đề</a:t>
            </a:r>
            <a:r>
              <a:rPr lang="en-US" b="1" dirty="0" smtClean="0"/>
              <a:t> </a:t>
            </a:r>
            <a:r>
              <a:rPr lang="en-US" b="1" dirty="0" err="1" smtClean="0"/>
              <a:t>ví</a:t>
            </a:r>
            <a:r>
              <a:rPr lang="en-US" b="1" dirty="0" smtClean="0"/>
              <a:t> </a:t>
            </a:r>
            <a:r>
              <a:rPr lang="en-US" b="1" dirty="0" err="1" smtClean="0"/>
              <a:t>dụ</a:t>
            </a:r>
            <a:r>
              <a:rPr lang="en-US" b="1" dirty="0" smtClean="0"/>
              <a:t> “</a:t>
            </a:r>
            <a:r>
              <a:rPr lang="en-US" b="1" dirty="0" err="1" smtClean="0"/>
              <a:t>Nhà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em</a:t>
            </a:r>
            <a:r>
              <a:rPr lang="en-US" b="1" dirty="0" smtClean="0"/>
              <a:t>”; </a:t>
            </a:r>
          </a:p>
          <a:p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tô</a:t>
            </a:r>
            <a:r>
              <a:rPr lang="en-US" b="1" dirty="0" smtClean="0"/>
              <a:t> </a:t>
            </a:r>
            <a:r>
              <a:rPr lang="en-US" b="1" dirty="0" err="1" smtClean="0"/>
              <a:t>màu</a:t>
            </a:r>
            <a:r>
              <a:rPr lang="en-US" b="1" dirty="0" smtClean="0"/>
              <a:t> “</a:t>
            </a:r>
            <a:r>
              <a:rPr lang="en-US" b="1" dirty="0" err="1" smtClean="0"/>
              <a:t>Nhà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em</a:t>
            </a:r>
            <a:r>
              <a:rPr lang="en-US" b="1" dirty="0" smtClean="0"/>
              <a:t>” </a:t>
            </a:r>
            <a:r>
              <a:rPr lang="en-US" b="1" dirty="0" err="1" smtClean="0"/>
              <a:t>theo</a:t>
            </a:r>
            <a:r>
              <a:rPr lang="en-US" b="1" dirty="0" smtClean="0"/>
              <a:t> </a:t>
            </a:r>
            <a:r>
              <a:rPr lang="en-US" b="1" dirty="0" err="1" smtClean="0"/>
              <a:t>trí</a:t>
            </a:r>
            <a:r>
              <a:rPr lang="en-US" b="1" dirty="0" smtClean="0"/>
              <a:t> </a:t>
            </a:r>
            <a:r>
              <a:rPr lang="en-US" b="1" dirty="0" err="1" smtClean="0"/>
              <a:t>nhớ</a:t>
            </a:r>
            <a:r>
              <a:rPr lang="en-US" b="1" dirty="0" smtClean="0"/>
              <a:t>; </a:t>
            </a:r>
          </a:p>
          <a:p>
            <a:r>
              <a:rPr lang="en-US" b="1" dirty="0" err="1" smtClean="0"/>
              <a:t>Tạo</a:t>
            </a:r>
            <a:r>
              <a:rPr lang="en-US" b="1" dirty="0" smtClean="0"/>
              <a:t> </a:t>
            </a:r>
            <a:r>
              <a:rPr lang="en-US" b="1" dirty="0" err="1" smtClean="0"/>
              <a:t>ngôi</a:t>
            </a:r>
            <a:r>
              <a:rPr lang="en-US" b="1" dirty="0" smtClean="0"/>
              <a:t> </a:t>
            </a:r>
            <a:r>
              <a:rPr lang="en-US" b="1" dirty="0" err="1" smtClean="0"/>
              <a:t>nhà</a:t>
            </a:r>
            <a:r>
              <a:rPr lang="en-US" b="1" dirty="0" smtClean="0"/>
              <a:t> </a:t>
            </a:r>
            <a:r>
              <a:rPr lang="en-US" b="1" dirty="0" err="1" smtClean="0"/>
              <a:t>mơ</a:t>
            </a:r>
            <a:r>
              <a:rPr lang="en-US" b="1" dirty="0" smtClean="0"/>
              <a:t> </a:t>
            </a:r>
            <a:r>
              <a:rPr lang="en-US" b="1" dirty="0" err="1" smtClean="0"/>
              <a:t>ước</a:t>
            </a:r>
            <a:r>
              <a:rPr lang="en-US" b="1" dirty="0" smtClean="0"/>
              <a:t> </a:t>
            </a:r>
            <a:r>
              <a:rPr lang="en-US" b="1" dirty="0" err="1" smtClean="0"/>
              <a:t>bằng</a:t>
            </a:r>
            <a:r>
              <a:rPr lang="en-US" b="1" dirty="0" smtClean="0"/>
              <a:t> </a:t>
            </a:r>
            <a:r>
              <a:rPr lang="en-US" b="1" dirty="0" err="1" smtClean="0"/>
              <a:t>vật</a:t>
            </a:r>
            <a:r>
              <a:rPr lang="en-US" b="1" dirty="0" smtClean="0"/>
              <a:t> </a:t>
            </a:r>
            <a:r>
              <a:rPr lang="en-US" b="1" dirty="0" err="1" smtClean="0"/>
              <a:t>dụng</a:t>
            </a:r>
            <a:r>
              <a:rPr lang="en-US" b="1" dirty="0" smtClean="0"/>
              <a:t> </a:t>
            </a:r>
            <a:r>
              <a:rPr lang="en-US" b="1" dirty="0" err="1" smtClean="0"/>
              <a:t>tìm</a:t>
            </a:r>
            <a:r>
              <a:rPr lang="en-US" b="1" dirty="0" smtClean="0"/>
              <a:t> </a:t>
            </a:r>
            <a:r>
              <a:rPr lang="en-US" b="1" dirty="0" err="1" smtClean="0"/>
              <a:t>được</a:t>
            </a:r>
            <a:r>
              <a:rPr lang="en-US" b="1" dirty="0" smtClean="0"/>
              <a:t>;</a:t>
            </a:r>
          </a:p>
          <a:p>
            <a:r>
              <a:rPr lang="en-US" b="1" dirty="0" smtClean="0"/>
              <a:t> </a:t>
            </a:r>
            <a:r>
              <a:rPr lang="en-US" b="1" dirty="0" err="1" smtClean="0"/>
              <a:t>Gắn</a:t>
            </a:r>
            <a:r>
              <a:rPr lang="en-US" b="1" dirty="0" smtClean="0"/>
              <a:t> </a:t>
            </a:r>
            <a:r>
              <a:rPr lang="en-US" b="1" dirty="0" err="1" smtClean="0"/>
              <a:t>ngôi</a:t>
            </a:r>
            <a:r>
              <a:rPr lang="en-US" b="1" dirty="0" smtClean="0"/>
              <a:t> </a:t>
            </a:r>
            <a:r>
              <a:rPr lang="en-US" b="1" dirty="0" err="1" smtClean="0"/>
              <a:t>nhà</a:t>
            </a:r>
            <a:r>
              <a:rPr lang="en-US" b="1" dirty="0" smtClean="0"/>
              <a:t> </a:t>
            </a:r>
            <a:r>
              <a:rPr lang="en-US" b="1" dirty="0" err="1" smtClean="0"/>
              <a:t>mơ</a:t>
            </a:r>
            <a:r>
              <a:rPr lang="en-US" b="1" dirty="0" smtClean="0"/>
              <a:t> </a:t>
            </a:r>
            <a:r>
              <a:rPr lang="en-US" b="1" dirty="0" err="1" smtClean="0"/>
              <a:t>ước</a:t>
            </a:r>
            <a:r>
              <a:rPr lang="en-US" b="1" dirty="0" smtClean="0"/>
              <a:t> </a:t>
            </a:r>
            <a:r>
              <a:rPr lang="en-US" b="1" dirty="0" err="1" smtClean="0"/>
              <a:t>vào</a:t>
            </a:r>
            <a:r>
              <a:rPr lang="en-US" b="1" dirty="0" smtClean="0"/>
              <a:t> </a:t>
            </a:r>
            <a:r>
              <a:rPr lang="en-US" b="1" dirty="0" err="1" smtClean="0"/>
              <a:t>khu</a:t>
            </a:r>
            <a:r>
              <a:rPr lang="en-US" b="1" dirty="0" smtClean="0"/>
              <a:t> </a:t>
            </a:r>
            <a:r>
              <a:rPr lang="en-US" b="1" dirty="0" err="1" smtClean="0"/>
              <a:t>dân</a:t>
            </a:r>
            <a:r>
              <a:rPr lang="en-US" b="1" dirty="0" smtClean="0"/>
              <a:t> </a:t>
            </a:r>
            <a:r>
              <a:rPr lang="en-US" b="1" dirty="0" err="1" smtClean="0"/>
              <a:t>cư</a:t>
            </a:r>
            <a:r>
              <a:rPr lang="en-US" b="1" dirty="0" smtClean="0"/>
              <a:t>; </a:t>
            </a:r>
          </a:p>
          <a:p>
            <a:r>
              <a:rPr lang="en-US" b="1" dirty="0" err="1" smtClean="0"/>
              <a:t>Hoạt</a:t>
            </a:r>
            <a:r>
              <a:rPr lang="en-US" b="1" dirty="0" smtClean="0"/>
              <a:t> </a:t>
            </a:r>
            <a:r>
              <a:rPr lang="en-US" b="1" dirty="0" err="1" smtClean="0"/>
              <a:t>động</a:t>
            </a:r>
            <a:r>
              <a:rPr lang="en-US" b="1" dirty="0" smtClean="0"/>
              <a:t> </a:t>
            </a:r>
            <a:r>
              <a:rPr lang="en-US" b="1" dirty="0" err="1" smtClean="0"/>
              <a:t>mở</a:t>
            </a:r>
            <a:r>
              <a:rPr lang="en-US" b="1" dirty="0" smtClean="0"/>
              <a:t> </a:t>
            </a:r>
            <a:r>
              <a:rPr lang="en-US" b="1" dirty="0" err="1" smtClean="0"/>
              <a:t>rộng</a:t>
            </a:r>
            <a:r>
              <a:rPr lang="en-US" b="1" dirty="0" smtClean="0"/>
              <a:t>.</a:t>
            </a:r>
          </a:p>
          <a:p>
            <a:endParaRPr lang="en-US" dirty="0"/>
          </a:p>
        </p:txBody>
      </p:sp>
      <p:pic>
        <p:nvPicPr>
          <p:cNvPr id="3073" name="Picture 1" descr="F:\Tu lieu Dan Mach\H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1865" y="1920875"/>
            <a:ext cx="3191270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2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59436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F:\Tu lieu Dan Mach\H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4038600" cy="44967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1747" name="Picture 3" descr="F:\Tu lieu Dan Mach\H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0600"/>
            <a:ext cx="4038600" cy="46029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105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</a:rPr>
              <a:t>Quy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trình</a:t>
            </a:r>
            <a:r>
              <a:rPr lang="en-US" sz="4000" b="1" dirty="0" smtClean="0">
                <a:solidFill>
                  <a:srgbClr val="7030A0"/>
                </a:solidFill>
              </a:rPr>
              <a:t> 6. </a:t>
            </a:r>
            <a:r>
              <a:rPr lang="en-US" sz="4000" b="1" dirty="0" err="1" smtClean="0">
                <a:solidFill>
                  <a:srgbClr val="7030A0"/>
                </a:solidFill>
              </a:rPr>
              <a:t>Điêu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khắc-Nghệ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thuật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tạo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hình</a:t>
            </a:r>
            <a:r>
              <a:rPr lang="en-US" sz="4000" b="1" dirty="0" smtClean="0">
                <a:solidFill>
                  <a:srgbClr val="7030A0"/>
                </a:solidFill>
              </a:rPr>
              <a:t> 3D (</a:t>
            </a:r>
            <a:r>
              <a:rPr lang="en-US" sz="4000" b="1" dirty="0" err="1" smtClean="0">
                <a:solidFill>
                  <a:srgbClr val="7030A0"/>
                </a:solidFill>
              </a:rPr>
              <a:t>nghệ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thuật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sắp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đặt</a:t>
            </a:r>
            <a:r>
              <a:rPr lang="en-US" sz="4000" b="1" dirty="0" smtClean="0">
                <a:solidFill>
                  <a:srgbClr val="7030A0"/>
                </a:solidFill>
              </a:rPr>
              <a:t>/</a:t>
            </a:r>
            <a:r>
              <a:rPr lang="en-US" sz="4000" b="1" dirty="0" err="1" smtClean="0">
                <a:solidFill>
                  <a:srgbClr val="7030A0"/>
                </a:solidFill>
              </a:rPr>
              <a:t>hoạt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cảnh</a:t>
            </a:r>
            <a:r>
              <a:rPr lang="en-US" sz="4000" b="1" dirty="0" smtClean="0">
                <a:solidFill>
                  <a:srgbClr val="7030A0"/>
                </a:solidFill>
              </a:rPr>
              <a:t>/</a:t>
            </a:r>
            <a:r>
              <a:rPr lang="en-US" sz="4000" b="1" dirty="0" err="1" smtClean="0">
                <a:solidFill>
                  <a:srgbClr val="7030A0"/>
                </a:solidFill>
              </a:rPr>
              <a:t>biểu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diễn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và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sắm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vai</a:t>
            </a:r>
            <a:r>
              <a:rPr lang="en-US" sz="4000" b="1" dirty="0" smtClean="0">
                <a:solidFill>
                  <a:srgbClr val="7030A0"/>
                </a:solidFill>
              </a:rPr>
              <a:t>).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trình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tạo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hình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nhân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vật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bằng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dây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thép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uốn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giấy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bồi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gồm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có</a:t>
            </a:r>
            <a:r>
              <a:rPr lang="en-US" b="1" dirty="0" smtClean="0">
                <a:solidFill>
                  <a:srgbClr val="FF0000"/>
                </a:solidFill>
              </a:rPr>
              <a:t> 4 </a:t>
            </a:r>
            <a:r>
              <a:rPr lang="en-US" b="1" dirty="0" err="1" smtClean="0">
                <a:solidFill>
                  <a:srgbClr val="FF0000"/>
                </a:solidFill>
              </a:rPr>
              <a:t>hoạt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b="1" dirty="0" err="1" smtClean="0"/>
              <a:t>quan</a:t>
            </a:r>
            <a:r>
              <a:rPr lang="en-US" b="1" dirty="0" smtClean="0"/>
              <a:t> </a:t>
            </a:r>
            <a:r>
              <a:rPr lang="en-US" b="1" dirty="0" err="1" smtClean="0"/>
              <a:t>sát</a:t>
            </a:r>
            <a:r>
              <a:rPr lang="en-US" b="1" dirty="0" smtClean="0"/>
              <a:t> </a:t>
            </a:r>
            <a:r>
              <a:rPr lang="en-US" b="1" dirty="0" err="1" smtClean="0"/>
              <a:t>dây</a:t>
            </a:r>
            <a:r>
              <a:rPr lang="en-US" b="1" dirty="0" smtClean="0"/>
              <a:t> </a:t>
            </a:r>
            <a:r>
              <a:rPr lang="en-US" b="1" dirty="0" err="1" smtClean="0"/>
              <a:t>thép</a:t>
            </a:r>
            <a:r>
              <a:rPr lang="en-US" b="1" dirty="0" smtClean="0"/>
              <a:t> </a:t>
            </a:r>
            <a:r>
              <a:rPr lang="en-US" b="1" dirty="0" err="1" smtClean="0"/>
              <a:t>uốn</a:t>
            </a:r>
            <a:r>
              <a:rPr lang="en-US" b="1" dirty="0" smtClean="0"/>
              <a:t>; </a:t>
            </a:r>
          </a:p>
          <a:p>
            <a:r>
              <a:rPr lang="en-US" b="1" dirty="0" err="1" smtClean="0"/>
              <a:t>từ</a:t>
            </a:r>
            <a:r>
              <a:rPr lang="en-US" b="1" dirty="0" smtClean="0"/>
              <a:t> </a:t>
            </a:r>
            <a:r>
              <a:rPr lang="en-US" b="1" dirty="0" err="1" smtClean="0"/>
              <a:t>tĩnh</a:t>
            </a:r>
            <a:r>
              <a:rPr lang="en-US" b="1" dirty="0" smtClean="0"/>
              <a:t> </a:t>
            </a:r>
            <a:r>
              <a:rPr lang="en-US" b="1" dirty="0" err="1" smtClean="0"/>
              <a:t>chuyển</a:t>
            </a:r>
            <a:r>
              <a:rPr lang="en-US" b="1" dirty="0" smtClean="0"/>
              <a:t> sang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động</a:t>
            </a:r>
            <a:r>
              <a:rPr lang="en-US" b="1" dirty="0" smtClean="0"/>
              <a:t>; </a:t>
            </a:r>
          </a:p>
          <a:p>
            <a:r>
              <a:rPr lang="en-US" b="1" dirty="0" err="1" smtClean="0"/>
              <a:t>Bồi</a:t>
            </a:r>
            <a:r>
              <a:rPr lang="en-US" b="1" dirty="0" smtClean="0"/>
              <a:t> </a:t>
            </a:r>
            <a:r>
              <a:rPr lang="en-US" b="1" dirty="0" err="1" smtClean="0"/>
              <a:t>giấy</a:t>
            </a:r>
            <a:endParaRPr lang="en-US" b="1" dirty="0" smtClean="0"/>
          </a:p>
          <a:p>
            <a:r>
              <a:rPr lang="en-US" b="1" dirty="0" err="1" smtClean="0"/>
              <a:t>Tạo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khối</a:t>
            </a:r>
            <a:r>
              <a:rPr lang="en-US" b="1" dirty="0" smtClean="0"/>
              <a:t> </a:t>
            </a:r>
            <a:r>
              <a:rPr lang="en-US" b="1" dirty="0" err="1" smtClean="0"/>
              <a:t>trở</a:t>
            </a:r>
            <a:r>
              <a:rPr lang="en-US" b="1" dirty="0" smtClean="0"/>
              <a:t> </a:t>
            </a:r>
            <a:r>
              <a:rPr lang="en-US" b="1" dirty="0" err="1" smtClean="0"/>
              <a:t>nên</a:t>
            </a:r>
            <a:r>
              <a:rPr lang="en-US" b="1" dirty="0" smtClean="0"/>
              <a:t> </a:t>
            </a:r>
            <a:r>
              <a:rPr lang="en-US" b="1" dirty="0" err="1" smtClean="0"/>
              <a:t>sống</a:t>
            </a:r>
            <a:r>
              <a:rPr lang="en-US" b="1" dirty="0" smtClean="0"/>
              <a:t> </a:t>
            </a:r>
            <a:r>
              <a:rPr lang="en-US" b="1" dirty="0" err="1" smtClean="0"/>
              <a:t>động</a:t>
            </a:r>
            <a:r>
              <a:rPr lang="en-US" b="1" dirty="0" smtClean="0"/>
              <a:t>. 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Đối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với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hoạt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cảnh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với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nhân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vật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được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nặn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từ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đất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sét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đất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nặn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màu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cũng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gồm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có</a:t>
            </a:r>
            <a:r>
              <a:rPr lang="en-US" b="1" dirty="0" smtClean="0">
                <a:solidFill>
                  <a:srgbClr val="FF0000"/>
                </a:solidFill>
              </a:rPr>
              <a:t> 4 </a:t>
            </a:r>
            <a:r>
              <a:rPr lang="en-US" b="1" dirty="0" err="1" smtClean="0">
                <a:solidFill>
                  <a:srgbClr val="FF0000"/>
                </a:solidFill>
              </a:rPr>
              <a:t>hoạt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r>
              <a:rPr lang="en-US" b="1" dirty="0" smtClean="0">
                <a:solidFill>
                  <a:srgbClr val="FF0000"/>
                </a:solidFill>
              </a:rPr>
              <a:t>: </a:t>
            </a:r>
          </a:p>
          <a:p>
            <a:r>
              <a:rPr lang="en-US" b="1" dirty="0" smtClean="0"/>
              <a:t> </a:t>
            </a:r>
            <a:r>
              <a:rPr lang="en-US" b="1" dirty="0" err="1" smtClean="0"/>
              <a:t>Đóng</a:t>
            </a:r>
            <a:r>
              <a:rPr lang="en-US" b="1" dirty="0" smtClean="0"/>
              <a:t> </a:t>
            </a:r>
            <a:r>
              <a:rPr lang="en-US" b="1" dirty="0" err="1" smtClean="0"/>
              <a:t>kịch</a:t>
            </a:r>
            <a:r>
              <a:rPr lang="en-US" b="1" dirty="0" smtClean="0"/>
              <a:t> </a:t>
            </a:r>
            <a:r>
              <a:rPr lang="en-US" b="1" dirty="0" err="1" smtClean="0"/>
              <a:t>dựa</a:t>
            </a:r>
            <a:r>
              <a:rPr lang="en-US" b="1" dirty="0" smtClean="0"/>
              <a:t> </a:t>
            </a:r>
            <a:r>
              <a:rPr lang="en-US" b="1" dirty="0" err="1" smtClean="0"/>
              <a:t>trên</a:t>
            </a:r>
            <a:r>
              <a:rPr lang="en-US" b="1" dirty="0" smtClean="0"/>
              <a:t> </a:t>
            </a:r>
            <a:r>
              <a:rPr lang="en-US" b="1" dirty="0" err="1" smtClean="0"/>
              <a:t>những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mẫu</a:t>
            </a:r>
            <a:r>
              <a:rPr lang="en-US" b="1" dirty="0" smtClean="0"/>
              <a:t> </a:t>
            </a:r>
            <a:r>
              <a:rPr lang="en-US" b="1" dirty="0" err="1" smtClean="0"/>
              <a:t>tương</a:t>
            </a:r>
            <a:r>
              <a:rPr lang="en-US" b="1" dirty="0" smtClean="0"/>
              <a:t> </a:t>
            </a:r>
            <a:r>
              <a:rPr lang="en-US" b="1" dirty="0" err="1" smtClean="0"/>
              <a:t>phản</a:t>
            </a:r>
            <a:r>
              <a:rPr lang="en-US" b="1" dirty="0" smtClean="0"/>
              <a:t>; </a:t>
            </a:r>
          </a:p>
          <a:p>
            <a:r>
              <a:rPr lang="en-US" b="1" dirty="0" err="1" smtClean="0"/>
              <a:t>Nặn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khối</a:t>
            </a:r>
            <a:r>
              <a:rPr lang="en-US" b="1" dirty="0" smtClean="0"/>
              <a:t> </a:t>
            </a:r>
            <a:r>
              <a:rPr lang="en-US" b="1" dirty="0" err="1" smtClean="0"/>
              <a:t>tương</a:t>
            </a:r>
            <a:r>
              <a:rPr lang="en-US" b="1" dirty="0" smtClean="0"/>
              <a:t> </a:t>
            </a:r>
            <a:r>
              <a:rPr lang="en-US" b="1" dirty="0" err="1" smtClean="0"/>
              <a:t>phản</a:t>
            </a:r>
            <a:r>
              <a:rPr lang="en-US" b="1" dirty="0" smtClean="0"/>
              <a:t> </a:t>
            </a:r>
            <a:r>
              <a:rPr lang="en-US" b="1" dirty="0" err="1" smtClean="0"/>
              <a:t>bằng</a:t>
            </a:r>
            <a:r>
              <a:rPr lang="en-US" b="1" dirty="0" smtClean="0"/>
              <a:t> </a:t>
            </a:r>
            <a:r>
              <a:rPr lang="en-US" b="1" dirty="0" err="1" smtClean="0"/>
              <a:t>đất</a:t>
            </a:r>
            <a:r>
              <a:rPr lang="en-US" b="1" dirty="0" smtClean="0"/>
              <a:t> </a:t>
            </a:r>
            <a:r>
              <a:rPr lang="en-US" b="1" dirty="0" err="1" smtClean="0"/>
              <a:t>sét</a:t>
            </a:r>
            <a:r>
              <a:rPr lang="en-US" b="1" dirty="0" smtClean="0"/>
              <a:t> </a:t>
            </a:r>
            <a:r>
              <a:rPr lang="en-US" b="1" dirty="0" err="1" smtClean="0"/>
              <a:t>hoặc</a:t>
            </a:r>
            <a:r>
              <a:rPr lang="en-US" b="1" dirty="0" smtClean="0"/>
              <a:t> </a:t>
            </a:r>
            <a:r>
              <a:rPr lang="en-US" b="1" dirty="0" err="1" smtClean="0"/>
              <a:t>đất</a:t>
            </a:r>
            <a:r>
              <a:rPr lang="en-US" b="1" dirty="0" smtClean="0"/>
              <a:t> </a:t>
            </a:r>
            <a:r>
              <a:rPr lang="en-US" b="1" dirty="0" err="1" smtClean="0"/>
              <a:t>nặn</a:t>
            </a:r>
            <a:r>
              <a:rPr lang="en-US" b="1" dirty="0" smtClean="0"/>
              <a:t> </a:t>
            </a:r>
            <a:r>
              <a:rPr lang="en-US" b="1" dirty="0" err="1" smtClean="0"/>
              <a:t>màu</a:t>
            </a:r>
            <a:r>
              <a:rPr lang="en-US" b="1" dirty="0" smtClean="0"/>
              <a:t>; </a:t>
            </a:r>
          </a:p>
          <a:p>
            <a:r>
              <a:rPr lang="en-US" b="1" dirty="0" err="1" smtClean="0"/>
              <a:t>Đưa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tác</a:t>
            </a:r>
            <a:r>
              <a:rPr lang="en-US" b="1" dirty="0" smtClean="0"/>
              <a:t> </a:t>
            </a:r>
            <a:r>
              <a:rPr lang="en-US" b="1" dirty="0" err="1" smtClean="0"/>
              <a:t>phẩm</a:t>
            </a:r>
            <a:r>
              <a:rPr lang="en-US" b="1" dirty="0" smtClean="0"/>
              <a:t> </a:t>
            </a:r>
            <a:r>
              <a:rPr lang="en-US" b="1" dirty="0" err="1" smtClean="0"/>
              <a:t>vào</a:t>
            </a:r>
            <a:r>
              <a:rPr lang="en-US" b="1" dirty="0" smtClean="0"/>
              <a:t> </a:t>
            </a:r>
            <a:r>
              <a:rPr lang="en-US" b="1" dirty="0" err="1" smtClean="0"/>
              <a:t>trong</a:t>
            </a:r>
            <a:r>
              <a:rPr lang="en-US" b="1" dirty="0" smtClean="0"/>
              <a:t> </a:t>
            </a:r>
            <a:r>
              <a:rPr lang="en-US" b="1" dirty="0" err="1" smtClean="0"/>
              <a:t>hoạt</a:t>
            </a:r>
            <a:r>
              <a:rPr lang="en-US" b="1" dirty="0" smtClean="0"/>
              <a:t> </a:t>
            </a:r>
            <a:r>
              <a:rPr lang="en-US" b="1" dirty="0" err="1" smtClean="0"/>
              <a:t>cảnh</a:t>
            </a:r>
            <a:r>
              <a:rPr lang="en-US" b="1" dirty="0" smtClean="0"/>
              <a:t>;</a:t>
            </a:r>
          </a:p>
          <a:p>
            <a:r>
              <a:rPr lang="en-US" b="1" dirty="0" smtClean="0"/>
              <a:t> </a:t>
            </a:r>
            <a:r>
              <a:rPr lang="en-US" b="1" dirty="0" err="1" smtClean="0"/>
              <a:t>Trưng</a:t>
            </a:r>
            <a:r>
              <a:rPr lang="en-US" b="1" dirty="0" smtClean="0"/>
              <a:t> </a:t>
            </a:r>
            <a:r>
              <a:rPr lang="en-US" b="1" dirty="0" err="1" smtClean="0"/>
              <a:t>bày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thuyết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về</a:t>
            </a:r>
            <a:r>
              <a:rPr lang="en-US" b="1" dirty="0" smtClean="0"/>
              <a:t> </a:t>
            </a:r>
            <a:r>
              <a:rPr lang="en-US" b="1" dirty="0" err="1" smtClean="0"/>
              <a:t>hoạt</a:t>
            </a:r>
            <a:r>
              <a:rPr lang="en-US" b="1" dirty="0" smtClean="0"/>
              <a:t> </a:t>
            </a:r>
            <a:r>
              <a:rPr lang="en-US" b="1" dirty="0" err="1" smtClean="0"/>
              <a:t>cảnh</a:t>
            </a:r>
            <a:r>
              <a:rPr lang="en-US" b="1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TẠO HÌNH 3D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12"/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1143000"/>
            <a:ext cx="4038600" cy="52119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" name="object 11"/>
          <p:cNvSpPr>
            <a:spLocks noGrp="1" noChangeArrowheads="1"/>
          </p:cNvSpPr>
          <p:nvPr>
            <p:ph sz="half" idx="2"/>
          </p:nvPr>
        </p:nvSpPr>
        <p:spPr bwMode="auto">
          <a:xfrm>
            <a:off x="4648200" y="1143000"/>
            <a:ext cx="4038600" cy="5211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 descr="F:\Tu lieu Dan Mach\H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4038600" cy="48106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6" name="Picture 2" descr="F:\Tu lieu Dan Mach\H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47800"/>
            <a:ext cx="4038600" cy="4829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8"/>
          <p:cNvSpPr>
            <a:spLocks/>
          </p:cNvSpPr>
          <p:nvPr/>
        </p:nvSpPr>
        <p:spPr bwMode="auto">
          <a:xfrm>
            <a:off x="762000" y="285750"/>
            <a:ext cx="7591425" cy="831850"/>
          </a:xfrm>
          <a:custGeom>
            <a:avLst/>
            <a:gdLst/>
            <a:ahLst/>
            <a:cxnLst>
              <a:cxn ang="0">
                <a:pos x="0" y="831850"/>
              </a:cxn>
              <a:cxn ang="0">
                <a:pos x="7591425" y="831850"/>
              </a:cxn>
              <a:cxn ang="0">
                <a:pos x="7591425" y="0"/>
              </a:cxn>
              <a:cxn ang="0">
                <a:pos x="0" y="0"/>
              </a:cxn>
              <a:cxn ang="0">
                <a:pos x="0" y="831850"/>
              </a:cxn>
            </a:cxnLst>
            <a:rect l="0" t="0" r="r" b="b"/>
            <a:pathLst>
              <a:path w="7591425" h="831850">
                <a:moveTo>
                  <a:pt x="0" y="831850"/>
                </a:moveTo>
                <a:lnTo>
                  <a:pt x="7591425" y="831850"/>
                </a:lnTo>
                <a:lnTo>
                  <a:pt x="7591425" y="0"/>
                </a:lnTo>
                <a:lnTo>
                  <a:pt x="0" y="0"/>
                </a:lnTo>
                <a:lnTo>
                  <a:pt x="0" y="83185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3" name="object 29"/>
          <p:cNvSpPr>
            <a:spLocks/>
          </p:cNvSpPr>
          <p:nvPr/>
        </p:nvSpPr>
        <p:spPr bwMode="auto">
          <a:xfrm>
            <a:off x="762000" y="285750"/>
            <a:ext cx="7591425" cy="831850"/>
          </a:xfrm>
          <a:custGeom>
            <a:avLst/>
            <a:gdLst/>
            <a:ahLst/>
            <a:cxnLst>
              <a:cxn ang="0">
                <a:pos x="0" y="831850"/>
              </a:cxn>
              <a:cxn ang="0">
                <a:pos x="7591425" y="831850"/>
              </a:cxn>
              <a:cxn ang="0">
                <a:pos x="7591425" y="0"/>
              </a:cxn>
              <a:cxn ang="0">
                <a:pos x="0" y="0"/>
              </a:cxn>
              <a:cxn ang="0">
                <a:pos x="0" y="831850"/>
              </a:cxn>
            </a:cxnLst>
            <a:rect l="0" t="0" r="r" b="b"/>
            <a:pathLst>
              <a:path w="7591425" h="831850">
                <a:moveTo>
                  <a:pt x="0" y="831850"/>
                </a:moveTo>
                <a:lnTo>
                  <a:pt x="7591425" y="831850"/>
                </a:lnTo>
                <a:lnTo>
                  <a:pt x="7591425" y="0"/>
                </a:lnTo>
                <a:lnTo>
                  <a:pt x="0" y="0"/>
                </a:lnTo>
                <a:lnTo>
                  <a:pt x="0" y="831850"/>
                </a:lnTo>
                <a:close/>
              </a:path>
            </a:pathLst>
          </a:cu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4" name="object 26"/>
          <p:cNvSpPr>
            <a:spLocks/>
          </p:cNvSpPr>
          <p:nvPr/>
        </p:nvSpPr>
        <p:spPr bwMode="auto">
          <a:xfrm>
            <a:off x="4495800" y="3073400"/>
            <a:ext cx="1905000" cy="1447800"/>
          </a:xfrm>
          <a:custGeom>
            <a:avLst/>
            <a:gdLst/>
            <a:ahLst/>
            <a:cxnLst>
              <a:cxn ang="0">
                <a:pos x="0" y="1447800"/>
              </a:cxn>
              <a:cxn ang="0">
                <a:pos x="1905000" y="1447800"/>
              </a:cxn>
              <a:cxn ang="0">
                <a:pos x="1905000" y="0"/>
              </a:cxn>
              <a:cxn ang="0">
                <a:pos x="0" y="0"/>
              </a:cxn>
              <a:cxn ang="0">
                <a:pos x="0" y="1447800"/>
              </a:cxn>
            </a:cxnLst>
            <a:rect l="0" t="0" r="r" b="b"/>
            <a:pathLst>
              <a:path w="1905000" h="1447800">
                <a:moveTo>
                  <a:pt x="0" y="1447800"/>
                </a:moveTo>
                <a:lnTo>
                  <a:pt x="1905000" y="1447800"/>
                </a:lnTo>
                <a:lnTo>
                  <a:pt x="19050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E0F4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5" name="object 27"/>
          <p:cNvSpPr>
            <a:spLocks noChangeArrowheads="1"/>
          </p:cNvSpPr>
          <p:nvPr/>
        </p:nvSpPr>
        <p:spPr bwMode="auto">
          <a:xfrm>
            <a:off x="4495800" y="3073400"/>
            <a:ext cx="1905000" cy="1447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6" name="object 24"/>
          <p:cNvSpPr>
            <a:spLocks/>
          </p:cNvSpPr>
          <p:nvPr/>
        </p:nvSpPr>
        <p:spPr bwMode="auto">
          <a:xfrm>
            <a:off x="714375" y="1335088"/>
            <a:ext cx="1371600" cy="1666875"/>
          </a:xfrm>
          <a:custGeom>
            <a:avLst/>
            <a:gdLst/>
            <a:ahLst/>
            <a:cxnLst>
              <a:cxn ang="0">
                <a:pos x="0" y="1666875"/>
              </a:cxn>
              <a:cxn ang="0">
                <a:pos x="1371600" y="1666875"/>
              </a:cxn>
              <a:cxn ang="0">
                <a:pos x="1371600" y="0"/>
              </a:cxn>
              <a:cxn ang="0">
                <a:pos x="0" y="0"/>
              </a:cxn>
              <a:cxn ang="0">
                <a:pos x="0" y="1666875"/>
              </a:cxn>
            </a:cxnLst>
            <a:rect l="0" t="0" r="r" b="b"/>
            <a:pathLst>
              <a:path w="1371600" h="1666875">
                <a:moveTo>
                  <a:pt x="0" y="1666875"/>
                </a:moveTo>
                <a:lnTo>
                  <a:pt x="1371600" y="1666875"/>
                </a:lnTo>
                <a:lnTo>
                  <a:pt x="1371600" y="0"/>
                </a:lnTo>
                <a:lnTo>
                  <a:pt x="0" y="0"/>
                </a:lnTo>
                <a:lnTo>
                  <a:pt x="0" y="1666875"/>
                </a:lnTo>
                <a:close/>
              </a:path>
            </a:pathLst>
          </a:custGeom>
          <a:solidFill>
            <a:srgbClr val="E0F4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7" name="object 25"/>
          <p:cNvSpPr>
            <a:spLocks noChangeArrowheads="1"/>
          </p:cNvSpPr>
          <p:nvPr/>
        </p:nvSpPr>
        <p:spPr bwMode="auto">
          <a:xfrm>
            <a:off x="714375" y="1335088"/>
            <a:ext cx="1371600" cy="16668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8" name="object 22"/>
          <p:cNvSpPr>
            <a:spLocks/>
          </p:cNvSpPr>
          <p:nvPr/>
        </p:nvSpPr>
        <p:spPr bwMode="auto">
          <a:xfrm>
            <a:off x="2209800" y="1335088"/>
            <a:ext cx="1257300" cy="1647825"/>
          </a:xfrm>
          <a:custGeom>
            <a:avLst/>
            <a:gdLst/>
            <a:ahLst/>
            <a:cxnLst>
              <a:cxn ang="0">
                <a:pos x="0" y="1647825"/>
              </a:cxn>
              <a:cxn ang="0">
                <a:pos x="1257300" y="1647825"/>
              </a:cxn>
              <a:cxn ang="0">
                <a:pos x="1257300" y="0"/>
              </a:cxn>
              <a:cxn ang="0">
                <a:pos x="0" y="0"/>
              </a:cxn>
              <a:cxn ang="0">
                <a:pos x="0" y="1647825"/>
              </a:cxn>
            </a:cxnLst>
            <a:rect l="0" t="0" r="r" b="b"/>
            <a:pathLst>
              <a:path w="1257300" h="1647825">
                <a:moveTo>
                  <a:pt x="0" y="1647825"/>
                </a:moveTo>
                <a:lnTo>
                  <a:pt x="1257300" y="1647825"/>
                </a:lnTo>
                <a:lnTo>
                  <a:pt x="1257300" y="0"/>
                </a:lnTo>
                <a:lnTo>
                  <a:pt x="0" y="0"/>
                </a:lnTo>
                <a:lnTo>
                  <a:pt x="0" y="1647825"/>
                </a:lnTo>
                <a:close/>
              </a:path>
            </a:pathLst>
          </a:custGeom>
          <a:solidFill>
            <a:srgbClr val="E0F4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9" name="object 23"/>
          <p:cNvSpPr>
            <a:spLocks noChangeArrowheads="1"/>
          </p:cNvSpPr>
          <p:nvPr/>
        </p:nvSpPr>
        <p:spPr bwMode="auto">
          <a:xfrm>
            <a:off x="2209800" y="1335088"/>
            <a:ext cx="1257300" cy="16478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0" name="object 20"/>
          <p:cNvSpPr>
            <a:spLocks/>
          </p:cNvSpPr>
          <p:nvPr/>
        </p:nvSpPr>
        <p:spPr bwMode="auto">
          <a:xfrm>
            <a:off x="647700" y="3087688"/>
            <a:ext cx="1247775" cy="1657350"/>
          </a:xfrm>
          <a:custGeom>
            <a:avLst/>
            <a:gdLst/>
            <a:ahLst/>
            <a:cxnLst>
              <a:cxn ang="0">
                <a:pos x="0" y="1657350"/>
              </a:cxn>
              <a:cxn ang="0">
                <a:pos x="1247775" y="1657350"/>
              </a:cxn>
              <a:cxn ang="0">
                <a:pos x="1247775" y="0"/>
              </a:cxn>
              <a:cxn ang="0">
                <a:pos x="0" y="0"/>
              </a:cxn>
              <a:cxn ang="0">
                <a:pos x="0" y="1657350"/>
              </a:cxn>
            </a:cxnLst>
            <a:rect l="0" t="0" r="r" b="b"/>
            <a:pathLst>
              <a:path w="1247775" h="1657350">
                <a:moveTo>
                  <a:pt x="0" y="1657350"/>
                </a:moveTo>
                <a:lnTo>
                  <a:pt x="1247775" y="1657350"/>
                </a:lnTo>
                <a:lnTo>
                  <a:pt x="1247775" y="0"/>
                </a:lnTo>
                <a:lnTo>
                  <a:pt x="0" y="0"/>
                </a:lnTo>
                <a:lnTo>
                  <a:pt x="0" y="1657350"/>
                </a:lnTo>
                <a:close/>
              </a:path>
            </a:pathLst>
          </a:custGeom>
          <a:solidFill>
            <a:srgbClr val="E0F4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1" name="object 21"/>
          <p:cNvSpPr>
            <a:spLocks noChangeArrowheads="1"/>
          </p:cNvSpPr>
          <p:nvPr/>
        </p:nvSpPr>
        <p:spPr bwMode="auto">
          <a:xfrm>
            <a:off x="647700" y="3087688"/>
            <a:ext cx="1247775" cy="16573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2" name="object 18"/>
          <p:cNvSpPr>
            <a:spLocks/>
          </p:cNvSpPr>
          <p:nvPr/>
        </p:nvSpPr>
        <p:spPr bwMode="auto">
          <a:xfrm>
            <a:off x="2038350" y="3087688"/>
            <a:ext cx="1504950" cy="1647825"/>
          </a:xfrm>
          <a:custGeom>
            <a:avLst/>
            <a:gdLst/>
            <a:ahLst/>
            <a:cxnLst>
              <a:cxn ang="0">
                <a:pos x="0" y="1647825"/>
              </a:cxn>
              <a:cxn ang="0">
                <a:pos x="1504950" y="1647825"/>
              </a:cxn>
              <a:cxn ang="0">
                <a:pos x="1504950" y="0"/>
              </a:cxn>
              <a:cxn ang="0">
                <a:pos x="0" y="0"/>
              </a:cxn>
              <a:cxn ang="0">
                <a:pos x="0" y="1647825"/>
              </a:cxn>
            </a:cxnLst>
            <a:rect l="0" t="0" r="r" b="b"/>
            <a:pathLst>
              <a:path w="1504950" h="1647825">
                <a:moveTo>
                  <a:pt x="0" y="1647825"/>
                </a:moveTo>
                <a:lnTo>
                  <a:pt x="1504950" y="1647825"/>
                </a:lnTo>
                <a:lnTo>
                  <a:pt x="1504950" y="0"/>
                </a:lnTo>
                <a:lnTo>
                  <a:pt x="0" y="0"/>
                </a:lnTo>
                <a:lnTo>
                  <a:pt x="0" y="1647825"/>
                </a:lnTo>
                <a:close/>
              </a:path>
            </a:pathLst>
          </a:custGeom>
          <a:solidFill>
            <a:srgbClr val="E0F4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3" name="object 19"/>
          <p:cNvSpPr>
            <a:spLocks noChangeArrowheads="1"/>
          </p:cNvSpPr>
          <p:nvPr/>
        </p:nvSpPr>
        <p:spPr bwMode="auto">
          <a:xfrm>
            <a:off x="2038350" y="3087688"/>
            <a:ext cx="1504950" cy="16478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4" name="object 16"/>
          <p:cNvSpPr>
            <a:spLocks/>
          </p:cNvSpPr>
          <p:nvPr/>
        </p:nvSpPr>
        <p:spPr bwMode="auto">
          <a:xfrm>
            <a:off x="4514850" y="1468438"/>
            <a:ext cx="1905000" cy="1439862"/>
          </a:xfrm>
          <a:custGeom>
            <a:avLst/>
            <a:gdLst/>
            <a:ahLst/>
            <a:cxnLst>
              <a:cxn ang="0">
                <a:pos x="0" y="1439926"/>
              </a:cxn>
              <a:cxn ang="0">
                <a:pos x="1905000" y="1439926"/>
              </a:cxn>
              <a:cxn ang="0">
                <a:pos x="1905000" y="0"/>
              </a:cxn>
              <a:cxn ang="0">
                <a:pos x="0" y="0"/>
              </a:cxn>
              <a:cxn ang="0">
                <a:pos x="0" y="1439926"/>
              </a:cxn>
            </a:cxnLst>
            <a:rect l="0" t="0" r="r" b="b"/>
            <a:pathLst>
              <a:path w="1905000" h="1439926">
                <a:moveTo>
                  <a:pt x="0" y="1439926"/>
                </a:moveTo>
                <a:lnTo>
                  <a:pt x="1905000" y="1439926"/>
                </a:lnTo>
                <a:lnTo>
                  <a:pt x="1905000" y="0"/>
                </a:lnTo>
                <a:lnTo>
                  <a:pt x="0" y="0"/>
                </a:lnTo>
                <a:lnTo>
                  <a:pt x="0" y="1439926"/>
                </a:lnTo>
                <a:close/>
              </a:path>
            </a:pathLst>
          </a:custGeom>
          <a:solidFill>
            <a:srgbClr val="E0F4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5" name="object 17"/>
          <p:cNvSpPr>
            <a:spLocks noChangeArrowheads="1"/>
          </p:cNvSpPr>
          <p:nvPr/>
        </p:nvSpPr>
        <p:spPr bwMode="auto">
          <a:xfrm>
            <a:off x="4514850" y="1468438"/>
            <a:ext cx="1905000" cy="143986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6" name="object 14"/>
          <p:cNvSpPr>
            <a:spLocks/>
          </p:cNvSpPr>
          <p:nvPr/>
        </p:nvSpPr>
        <p:spPr bwMode="auto">
          <a:xfrm>
            <a:off x="6553200" y="1525588"/>
            <a:ext cx="1876425" cy="1409700"/>
          </a:xfrm>
          <a:custGeom>
            <a:avLst/>
            <a:gdLst/>
            <a:ahLst/>
            <a:cxnLst>
              <a:cxn ang="0">
                <a:pos x="0" y="1409700"/>
              </a:cxn>
              <a:cxn ang="0">
                <a:pos x="1876425" y="1409700"/>
              </a:cxn>
              <a:cxn ang="0">
                <a:pos x="1876425" y="0"/>
              </a:cxn>
              <a:cxn ang="0">
                <a:pos x="0" y="0"/>
              </a:cxn>
              <a:cxn ang="0">
                <a:pos x="0" y="1409700"/>
              </a:cxn>
            </a:cxnLst>
            <a:rect l="0" t="0" r="r" b="b"/>
            <a:pathLst>
              <a:path w="1876425" h="1409700">
                <a:moveTo>
                  <a:pt x="0" y="1409700"/>
                </a:moveTo>
                <a:lnTo>
                  <a:pt x="1876425" y="1409700"/>
                </a:lnTo>
                <a:lnTo>
                  <a:pt x="1876425" y="0"/>
                </a:lnTo>
                <a:lnTo>
                  <a:pt x="0" y="0"/>
                </a:lnTo>
                <a:lnTo>
                  <a:pt x="0" y="1409700"/>
                </a:lnTo>
                <a:close/>
              </a:path>
            </a:pathLst>
          </a:custGeom>
          <a:solidFill>
            <a:srgbClr val="E0F4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7" name="object 15"/>
          <p:cNvSpPr>
            <a:spLocks noChangeArrowheads="1"/>
          </p:cNvSpPr>
          <p:nvPr/>
        </p:nvSpPr>
        <p:spPr bwMode="auto">
          <a:xfrm>
            <a:off x="6553200" y="1525588"/>
            <a:ext cx="1876425" cy="14097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8" name="object 12"/>
          <p:cNvSpPr>
            <a:spLocks/>
          </p:cNvSpPr>
          <p:nvPr/>
        </p:nvSpPr>
        <p:spPr bwMode="auto">
          <a:xfrm>
            <a:off x="6553200" y="3068638"/>
            <a:ext cx="1905000" cy="1447800"/>
          </a:xfrm>
          <a:custGeom>
            <a:avLst/>
            <a:gdLst/>
            <a:ahLst/>
            <a:cxnLst>
              <a:cxn ang="0">
                <a:pos x="0" y="1447800"/>
              </a:cxn>
              <a:cxn ang="0">
                <a:pos x="1905000" y="1447800"/>
              </a:cxn>
              <a:cxn ang="0">
                <a:pos x="1905000" y="0"/>
              </a:cxn>
              <a:cxn ang="0">
                <a:pos x="0" y="0"/>
              </a:cxn>
              <a:cxn ang="0">
                <a:pos x="0" y="1447800"/>
              </a:cxn>
            </a:cxnLst>
            <a:rect l="0" t="0" r="r" b="b"/>
            <a:pathLst>
              <a:path w="1905000" h="1447800">
                <a:moveTo>
                  <a:pt x="0" y="1447800"/>
                </a:moveTo>
                <a:lnTo>
                  <a:pt x="1905000" y="1447800"/>
                </a:lnTo>
                <a:lnTo>
                  <a:pt x="19050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E0F4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9" name="object 13"/>
          <p:cNvSpPr>
            <a:spLocks noChangeArrowheads="1"/>
          </p:cNvSpPr>
          <p:nvPr/>
        </p:nvSpPr>
        <p:spPr bwMode="auto">
          <a:xfrm>
            <a:off x="6553200" y="3068638"/>
            <a:ext cx="1905000" cy="14478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0" name="object 8"/>
          <p:cNvSpPr>
            <a:spLocks/>
          </p:cNvSpPr>
          <p:nvPr/>
        </p:nvSpPr>
        <p:spPr bwMode="auto">
          <a:xfrm>
            <a:off x="152400" y="4897438"/>
            <a:ext cx="2027238" cy="1484312"/>
          </a:xfrm>
          <a:custGeom>
            <a:avLst/>
            <a:gdLst/>
            <a:ahLst/>
            <a:cxnLst>
              <a:cxn ang="0">
                <a:pos x="0" y="1484376"/>
              </a:cxn>
              <a:cxn ang="0">
                <a:pos x="2027301" y="1484376"/>
              </a:cxn>
              <a:cxn ang="0">
                <a:pos x="2027301" y="0"/>
              </a:cxn>
              <a:cxn ang="0">
                <a:pos x="0" y="0"/>
              </a:cxn>
              <a:cxn ang="0">
                <a:pos x="0" y="1484376"/>
              </a:cxn>
            </a:cxnLst>
            <a:rect l="0" t="0" r="r" b="b"/>
            <a:pathLst>
              <a:path w="2027301" h="1484376">
                <a:moveTo>
                  <a:pt x="0" y="1484376"/>
                </a:moveTo>
                <a:lnTo>
                  <a:pt x="2027301" y="1484376"/>
                </a:lnTo>
                <a:lnTo>
                  <a:pt x="2027301" y="0"/>
                </a:lnTo>
                <a:lnTo>
                  <a:pt x="0" y="0"/>
                </a:lnTo>
                <a:lnTo>
                  <a:pt x="0" y="1484376"/>
                </a:lnTo>
                <a:close/>
              </a:path>
            </a:pathLst>
          </a:custGeom>
          <a:solidFill>
            <a:srgbClr val="E0F4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1" name="object 9"/>
          <p:cNvSpPr>
            <a:spLocks noChangeArrowheads="1"/>
          </p:cNvSpPr>
          <p:nvPr/>
        </p:nvSpPr>
        <p:spPr bwMode="auto">
          <a:xfrm>
            <a:off x="152400" y="4897438"/>
            <a:ext cx="2027238" cy="148431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2" name="object 10"/>
          <p:cNvSpPr>
            <a:spLocks/>
          </p:cNvSpPr>
          <p:nvPr/>
        </p:nvSpPr>
        <p:spPr bwMode="auto">
          <a:xfrm>
            <a:off x="2189163" y="4897438"/>
            <a:ext cx="1752600" cy="1503362"/>
          </a:xfrm>
          <a:custGeom>
            <a:avLst/>
            <a:gdLst/>
            <a:ahLst/>
            <a:cxnLst>
              <a:cxn ang="0">
                <a:pos x="0" y="1503426"/>
              </a:cxn>
              <a:cxn ang="0">
                <a:pos x="1752600" y="1503426"/>
              </a:cxn>
              <a:cxn ang="0">
                <a:pos x="1752600" y="0"/>
              </a:cxn>
              <a:cxn ang="0">
                <a:pos x="0" y="0"/>
              </a:cxn>
              <a:cxn ang="0">
                <a:pos x="0" y="1503426"/>
              </a:cxn>
            </a:cxnLst>
            <a:rect l="0" t="0" r="r" b="b"/>
            <a:pathLst>
              <a:path w="1752600" h="1503426">
                <a:moveTo>
                  <a:pt x="0" y="1503426"/>
                </a:moveTo>
                <a:lnTo>
                  <a:pt x="1752600" y="1503426"/>
                </a:lnTo>
                <a:lnTo>
                  <a:pt x="1752600" y="0"/>
                </a:lnTo>
                <a:lnTo>
                  <a:pt x="0" y="0"/>
                </a:lnTo>
                <a:lnTo>
                  <a:pt x="0" y="1503426"/>
                </a:lnTo>
                <a:close/>
              </a:path>
            </a:pathLst>
          </a:custGeom>
          <a:solidFill>
            <a:srgbClr val="E0F4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3" name="object 11"/>
          <p:cNvSpPr>
            <a:spLocks noChangeArrowheads="1"/>
          </p:cNvSpPr>
          <p:nvPr/>
        </p:nvSpPr>
        <p:spPr bwMode="auto">
          <a:xfrm>
            <a:off x="2189163" y="4897438"/>
            <a:ext cx="1752600" cy="1503362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4" name="object 4"/>
          <p:cNvSpPr>
            <a:spLocks/>
          </p:cNvSpPr>
          <p:nvPr/>
        </p:nvSpPr>
        <p:spPr bwMode="auto">
          <a:xfrm>
            <a:off x="4071938" y="4926013"/>
            <a:ext cx="2971800" cy="1457325"/>
          </a:xfrm>
          <a:custGeom>
            <a:avLst/>
            <a:gdLst/>
            <a:ahLst/>
            <a:cxnLst>
              <a:cxn ang="0">
                <a:pos x="0" y="1457325"/>
              </a:cxn>
              <a:cxn ang="0">
                <a:pos x="2971800" y="1457325"/>
              </a:cxn>
              <a:cxn ang="0">
                <a:pos x="2971800" y="0"/>
              </a:cxn>
              <a:cxn ang="0">
                <a:pos x="0" y="0"/>
              </a:cxn>
              <a:cxn ang="0">
                <a:pos x="0" y="1457325"/>
              </a:cxn>
            </a:cxnLst>
            <a:rect l="0" t="0" r="r" b="b"/>
            <a:pathLst>
              <a:path w="2971800" h="1457325">
                <a:moveTo>
                  <a:pt x="0" y="1457325"/>
                </a:moveTo>
                <a:lnTo>
                  <a:pt x="2971800" y="1457325"/>
                </a:lnTo>
                <a:lnTo>
                  <a:pt x="2971800" y="0"/>
                </a:lnTo>
                <a:lnTo>
                  <a:pt x="0" y="0"/>
                </a:lnTo>
                <a:lnTo>
                  <a:pt x="0" y="1457325"/>
                </a:lnTo>
                <a:close/>
              </a:path>
            </a:pathLst>
          </a:custGeom>
          <a:solidFill>
            <a:srgbClr val="E0F4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5" name="object 5"/>
          <p:cNvSpPr>
            <a:spLocks noChangeArrowheads="1"/>
          </p:cNvSpPr>
          <p:nvPr/>
        </p:nvSpPr>
        <p:spPr bwMode="auto">
          <a:xfrm>
            <a:off x="4071938" y="4926013"/>
            <a:ext cx="3819525" cy="14541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6" name="object 6"/>
          <p:cNvSpPr>
            <a:spLocks/>
          </p:cNvSpPr>
          <p:nvPr/>
        </p:nvSpPr>
        <p:spPr bwMode="auto">
          <a:xfrm>
            <a:off x="7086600" y="4951413"/>
            <a:ext cx="1905000" cy="1425575"/>
          </a:xfrm>
          <a:custGeom>
            <a:avLst/>
            <a:gdLst/>
            <a:ahLst/>
            <a:cxnLst>
              <a:cxn ang="0">
                <a:pos x="0" y="1425575"/>
              </a:cxn>
              <a:cxn ang="0">
                <a:pos x="1905000" y="1425575"/>
              </a:cxn>
              <a:cxn ang="0">
                <a:pos x="1905000" y="0"/>
              </a:cxn>
              <a:cxn ang="0">
                <a:pos x="0" y="0"/>
              </a:cxn>
              <a:cxn ang="0">
                <a:pos x="0" y="1425575"/>
              </a:cxn>
            </a:cxnLst>
            <a:rect l="0" t="0" r="r" b="b"/>
            <a:pathLst>
              <a:path w="1905000" h="1425575">
                <a:moveTo>
                  <a:pt x="0" y="1425575"/>
                </a:moveTo>
                <a:lnTo>
                  <a:pt x="1905000" y="1425575"/>
                </a:lnTo>
                <a:lnTo>
                  <a:pt x="1905000" y="0"/>
                </a:lnTo>
                <a:lnTo>
                  <a:pt x="0" y="0"/>
                </a:lnTo>
                <a:lnTo>
                  <a:pt x="0" y="1425575"/>
                </a:lnTo>
                <a:close/>
              </a:path>
            </a:pathLst>
          </a:custGeom>
          <a:solidFill>
            <a:srgbClr val="E0F4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7" name="object 7"/>
          <p:cNvSpPr>
            <a:spLocks noChangeArrowheads="1"/>
          </p:cNvSpPr>
          <p:nvPr/>
        </p:nvSpPr>
        <p:spPr bwMode="auto">
          <a:xfrm>
            <a:off x="7086600" y="4951413"/>
            <a:ext cx="1905000" cy="1423987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8" name="object 3"/>
          <p:cNvSpPr txBox="1">
            <a:spLocks noChangeArrowheads="1"/>
          </p:cNvSpPr>
          <p:nvPr/>
        </p:nvSpPr>
        <p:spPr bwMode="auto">
          <a:xfrm>
            <a:off x="8483600" y="6307138"/>
            <a:ext cx="1508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38"/>
              </a:lnSpc>
              <a:spcBef>
                <a:spcPts val="75"/>
              </a:spcBef>
            </a:pPr>
            <a:r>
              <a:rPr lang="en-US" sz="1400">
                <a:latin typeface="Arial" charset="0"/>
              </a:rPr>
              <a:t>5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28600" y="285750"/>
            <a:ext cx="8915400" cy="831850"/>
          </a:xfrm>
          <a:prstGeom prst="rect">
            <a:avLst/>
          </a:prstGeom>
        </p:spPr>
        <p:txBody>
          <a:bodyPr lIns="0" tIns="0" rIns="0" bIns="0"/>
          <a:lstStyle/>
          <a:p>
            <a:pPr marL="987425" algn="ctr">
              <a:lnSpc>
                <a:spcPct val="124000"/>
              </a:lnSpc>
              <a:spcBef>
                <a:spcPts val="363"/>
              </a:spcBef>
            </a:pPr>
            <a:r>
              <a:rPr lang="en-US" sz="2000" b="1" dirty="0" err="1">
                <a:solidFill>
                  <a:srgbClr val="0000FF"/>
                </a:solidFill>
                <a:latin typeface=".VnAvantH" pitchFamily="34" charset="0"/>
              </a:rPr>
              <a:t>Néi</a:t>
            </a:r>
            <a:r>
              <a:rPr lang="en-US" sz="2000" b="1" dirty="0">
                <a:solidFill>
                  <a:srgbClr val="0000FF"/>
                </a:solidFill>
                <a:latin typeface=".VnAvantH" pitchFamily="34" charset="0"/>
              </a:rPr>
              <a:t> dung vµ </a:t>
            </a:r>
            <a:r>
              <a:rPr lang="en-US" sz="2000" b="1" dirty="0" err="1">
                <a:solidFill>
                  <a:srgbClr val="0000FF"/>
                </a:solidFill>
                <a:latin typeface=".VnAvantH" pitchFamily="34" charset="0"/>
              </a:rPr>
              <a:t>ppdh</a:t>
            </a:r>
            <a:r>
              <a:rPr lang="en-US" sz="2000" b="1" dirty="0">
                <a:solidFill>
                  <a:srgbClr val="0000FF"/>
                </a:solidFill>
                <a:latin typeface=".VnAvantH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AvantH" pitchFamily="34" charset="0"/>
              </a:rPr>
              <a:t>mÜ</a:t>
            </a:r>
            <a:r>
              <a:rPr lang="en-US" sz="2000" b="1" dirty="0">
                <a:solidFill>
                  <a:srgbClr val="0000FF"/>
                </a:solidFill>
                <a:latin typeface=".VnAvantH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AvantH" pitchFamily="34" charset="0"/>
              </a:rPr>
              <a:t>thuËt</a:t>
            </a:r>
            <a:r>
              <a:rPr lang="en-US" sz="2000" b="1" dirty="0">
                <a:solidFill>
                  <a:srgbClr val="0000FF"/>
                </a:solidFill>
                <a:latin typeface=".VnAvantH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AvantH" pitchFamily="34" charset="0"/>
              </a:rPr>
              <a:t>chƯa</a:t>
            </a:r>
            <a:r>
              <a:rPr lang="en-US" sz="2000" b="1" dirty="0">
                <a:solidFill>
                  <a:srgbClr val="0000FF"/>
                </a:solidFill>
                <a:latin typeface=".VnAvantH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AvantH" pitchFamily="34" charset="0"/>
              </a:rPr>
              <a:t>phï</a:t>
            </a:r>
            <a:r>
              <a:rPr lang="en-US" sz="2000" b="1" dirty="0">
                <a:solidFill>
                  <a:srgbClr val="0000FF"/>
                </a:solidFill>
                <a:latin typeface=".VnAvantH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.VnAvantH" pitchFamily="34" charset="0"/>
              </a:rPr>
              <a:t>hîp</a:t>
            </a:r>
            <a:endParaRPr lang="en-US" sz="2000" dirty="0" smtClean="0">
              <a:latin typeface=".VnAvantH" pitchFamily="34" charset="0"/>
            </a:endParaRPr>
          </a:p>
          <a:p>
            <a:pPr marL="987425">
              <a:lnSpc>
                <a:spcPts val="2363"/>
              </a:lnSpc>
              <a:spcBef>
                <a:spcPts val="113"/>
              </a:spcBef>
            </a:pPr>
            <a:r>
              <a:rPr lang="en-US" sz="3000" b="1" baseline="1000" dirty="0" err="1" smtClean="0">
                <a:solidFill>
                  <a:srgbClr val="0000FF"/>
                </a:solidFill>
                <a:latin typeface=".VnAvant" pitchFamily="34" charset="0"/>
              </a:rPr>
              <a:t>C¸c</a:t>
            </a:r>
            <a:r>
              <a:rPr lang="en-US" sz="3000" b="1" baseline="1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baseline="1000" dirty="0" err="1" smtClean="0">
                <a:solidFill>
                  <a:srgbClr val="0000FF"/>
                </a:solidFill>
                <a:latin typeface=".VnAvant" pitchFamily="34" charset="0"/>
              </a:rPr>
              <a:t>bµi</a:t>
            </a:r>
            <a:r>
              <a:rPr lang="en-US" sz="3000" b="1" baseline="1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baseline="1000" dirty="0" err="1" smtClean="0">
                <a:solidFill>
                  <a:srgbClr val="0000FF"/>
                </a:solidFill>
                <a:latin typeface=".VnAvant" pitchFamily="34" charset="0"/>
              </a:rPr>
              <a:t>häc</a:t>
            </a:r>
            <a:r>
              <a:rPr lang="en-US" sz="3000" b="1" baseline="1000" dirty="0" smtClean="0">
                <a:solidFill>
                  <a:srgbClr val="0000FF"/>
                </a:solidFill>
                <a:latin typeface=".VnAvant" pitchFamily="34" charset="0"/>
              </a:rPr>
              <a:t> vµ </a:t>
            </a:r>
            <a:r>
              <a:rPr lang="en-US" sz="3000" b="1" baseline="1000" dirty="0" err="1" smtClean="0">
                <a:solidFill>
                  <a:srgbClr val="0000FF"/>
                </a:solidFill>
                <a:latin typeface=".VnAvant" pitchFamily="34" charset="0"/>
              </a:rPr>
              <a:t>c¸ch</a:t>
            </a:r>
            <a:r>
              <a:rPr lang="en-US" sz="3000" b="1" baseline="1000" dirty="0" smtClean="0">
                <a:solidFill>
                  <a:srgbClr val="0000FF"/>
                </a:solidFill>
                <a:latin typeface=".VnAvant" pitchFamily="34" charset="0"/>
              </a:rPr>
              <a:t> d¹y MT </a:t>
            </a:r>
            <a:r>
              <a:rPr lang="en-US" sz="3000" b="1" baseline="1000" dirty="0" err="1" smtClean="0">
                <a:solidFill>
                  <a:srgbClr val="0000FF"/>
                </a:solidFill>
                <a:latin typeface=".VnAvant" pitchFamily="34" charset="0"/>
              </a:rPr>
              <a:t>cßn</a:t>
            </a:r>
            <a:r>
              <a:rPr lang="en-US" sz="3000" b="1" baseline="1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baseline="1000" dirty="0" err="1" smtClean="0">
                <a:solidFill>
                  <a:srgbClr val="0000FF"/>
                </a:solidFill>
                <a:latin typeface=".VnAvant" pitchFamily="34" charset="0"/>
              </a:rPr>
              <a:t>nÆng</a:t>
            </a:r>
            <a:r>
              <a:rPr lang="en-US" sz="3000" b="1" baseline="1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baseline="1000" dirty="0" err="1" smtClean="0">
                <a:solidFill>
                  <a:srgbClr val="0000FF"/>
                </a:solidFill>
                <a:latin typeface=".VnAvant" pitchFamily="34" charset="0"/>
              </a:rPr>
              <a:t>tÝnh</a:t>
            </a:r>
            <a:r>
              <a:rPr lang="en-US" sz="3000" b="1" baseline="1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baseline="1000" dirty="0" err="1" smtClean="0">
                <a:solidFill>
                  <a:srgbClr val="0000FF"/>
                </a:solidFill>
                <a:latin typeface=".VnAvant" pitchFamily="34" charset="0"/>
              </a:rPr>
              <a:t>chuyªn</a:t>
            </a:r>
            <a:r>
              <a:rPr lang="en-US" sz="3000" b="1" baseline="1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baseline="1000" dirty="0" err="1" smtClean="0">
                <a:solidFill>
                  <a:srgbClr val="0000FF"/>
                </a:solidFill>
                <a:latin typeface=".VnAvant" pitchFamily="34" charset="0"/>
              </a:rPr>
              <a:t>nghiÖp</a:t>
            </a:r>
            <a:endParaRPr lang="en-US" sz="2000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6"/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609600"/>
            <a:ext cx="4038600" cy="443484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" name="object 4"/>
          <p:cNvSpPr>
            <a:spLocks noGrp="1" noChangeArrowheads="1"/>
          </p:cNvSpPr>
          <p:nvPr>
            <p:ph sz="half" idx="2"/>
          </p:nvPr>
        </p:nvSpPr>
        <p:spPr bwMode="auto"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Quy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trình</a:t>
            </a:r>
            <a:r>
              <a:rPr lang="en-US" sz="4400" b="1" dirty="0" smtClean="0">
                <a:solidFill>
                  <a:srgbClr val="FF0000"/>
                </a:solidFill>
              </a:rPr>
              <a:t> 7 </a:t>
            </a:r>
            <a:br>
              <a:rPr lang="en-US" sz="4400" b="1" dirty="0" smtClean="0">
                <a:solidFill>
                  <a:srgbClr val="FF0000"/>
                </a:solidFill>
              </a:rPr>
            </a:br>
            <a:r>
              <a:rPr lang="en-US" sz="4400" b="1" dirty="0" err="1" smtClean="0">
                <a:solidFill>
                  <a:srgbClr val="FF0000"/>
                </a:solidFill>
              </a:rPr>
              <a:t>Tạo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hình</a:t>
            </a:r>
            <a:r>
              <a:rPr lang="en-US" sz="4400" b="1" dirty="0" smtClean="0">
                <a:solidFill>
                  <a:srgbClr val="FF0000"/>
                </a:solidFill>
              </a:rPr>
              <a:t> con </a:t>
            </a:r>
            <a:r>
              <a:rPr lang="en-US" sz="4400" b="1" dirty="0" err="1" smtClean="0">
                <a:solidFill>
                  <a:srgbClr val="FF0000"/>
                </a:solidFill>
              </a:rPr>
              <a:t>rối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nghệ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thuật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biểu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diễn</a:t>
            </a:r>
            <a:r>
              <a:rPr lang="en-US" sz="4400" b="1" dirty="0" smtClean="0">
                <a:solidFill>
                  <a:srgbClr val="FF0000"/>
                </a:solidFill>
              </a:rPr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920085"/>
            <a:ext cx="4495800" cy="443484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trình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này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có</a:t>
            </a:r>
            <a:r>
              <a:rPr lang="en-US" b="1" dirty="0" smtClean="0">
                <a:solidFill>
                  <a:srgbClr val="FF0000"/>
                </a:solidFill>
              </a:rPr>
              <a:t> 3 </a:t>
            </a:r>
            <a:r>
              <a:rPr lang="en-US" b="1" dirty="0" err="1" smtClean="0">
                <a:solidFill>
                  <a:srgbClr val="FF0000"/>
                </a:solidFill>
              </a:rPr>
              <a:t>hoạt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duy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“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múa</a:t>
            </a:r>
            <a:r>
              <a:rPr lang="en-US" dirty="0" smtClean="0"/>
              <a:t> </a:t>
            </a:r>
            <a:r>
              <a:rPr lang="en-US" dirty="0" err="1" smtClean="0"/>
              <a:t>rối</a:t>
            </a:r>
            <a:r>
              <a:rPr lang="en-US" dirty="0" smtClean="0"/>
              <a:t>”; </a:t>
            </a:r>
          </a:p>
          <a:p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con </a:t>
            </a:r>
            <a:r>
              <a:rPr lang="en-US" dirty="0" err="1" smtClean="0"/>
              <a:t>rối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,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buổi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múa</a:t>
            </a:r>
            <a:r>
              <a:rPr lang="en-US" dirty="0" smtClean="0"/>
              <a:t> </a:t>
            </a:r>
            <a:r>
              <a:rPr lang="en-US" dirty="0" err="1" smtClean="0"/>
              <a:t>rối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025" name="Picture 1" descr="F:\HINH CHUYEN DE MY THUAT\IMG_38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038600" cy="441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SẢN PHẨM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F:\HINH CHUYEN DE MY THUAT\IMG_38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4038600" cy="42044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32771" name="Picture 3" descr="F:\HINH CHUYEN DE MY THUAT\IMG_38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4038600" cy="42044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HINH CHUYEN DE MY THUAT\IMG_38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4038600" cy="45854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3795" name="Picture 3" descr="F:\HINH CHUYEN DE MY THUAT\IMG_38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066800"/>
            <a:ext cx="4038600" cy="45854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CHƯƠNG TRÌNH MT MỚI </a:t>
            </a:r>
            <a:b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DẠY THEO TỪNG CHỦ ĐỀ</a:t>
            </a:r>
            <a:b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20085"/>
            <a:ext cx="4267200" cy="44348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 HỘP MÀU CỦA EM (4 </a:t>
            </a:r>
            <a:r>
              <a:rPr lang="en-US" b="1" dirty="0" err="1" smtClean="0">
                <a:solidFill>
                  <a:srgbClr val="FF0000"/>
                </a:solidFill>
              </a:rPr>
              <a:t>tiết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</a:p>
          <a:p>
            <a:r>
              <a:rPr lang="en-US" b="1" dirty="0" err="1" smtClean="0"/>
              <a:t>bài</a:t>
            </a:r>
            <a:r>
              <a:rPr lang="en-US" b="1" smtClean="0"/>
              <a:t>  1</a:t>
            </a:r>
            <a:r>
              <a:rPr lang="en-US" b="1" dirty="0" smtClean="0"/>
              <a:t>: </a:t>
            </a:r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đậm</a:t>
            </a:r>
            <a:r>
              <a:rPr lang="en-US" b="1" dirty="0" smtClean="0"/>
              <a:t> </a:t>
            </a:r>
            <a:r>
              <a:rPr lang="en-US" b="1" dirty="0" err="1" smtClean="0"/>
              <a:t>nhạt</a:t>
            </a:r>
            <a:r>
              <a:rPr lang="en-US" b="1" dirty="0" smtClean="0"/>
              <a:t>/ </a:t>
            </a:r>
            <a:r>
              <a:rPr lang="en-US" b="1" dirty="0" err="1" smtClean="0"/>
              <a:t>Màu</a:t>
            </a:r>
            <a:r>
              <a:rPr lang="en-US" b="1" dirty="0" smtClean="0"/>
              <a:t> </a:t>
            </a:r>
            <a:r>
              <a:rPr lang="en-US" b="1" dirty="0" err="1" smtClean="0"/>
              <a:t>cơ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bài</a:t>
            </a:r>
            <a:r>
              <a:rPr lang="en-US" b="1" dirty="0" smtClean="0"/>
              <a:t>  6: </a:t>
            </a:r>
            <a:r>
              <a:rPr lang="en-US" b="1" dirty="0" err="1" smtClean="0"/>
              <a:t>Màu</a:t>
            </a:r>
            <a:r>
              <a:rPr lang="en-US" b="1" dirty="0" smtClean="0"/>
              <a:t> </a:t>
            </a:r>
            <a:r>
              <a:rPr lang="en-US" b="1" dirty="0" err="1" smtClean="0"/>
              <a:t>săc</a:t>
            </a:r>
            <a:r>
              <a:rPr lang="en-US" b="1" dirty="0" smtClean="0"/>
              <a:t>/ </a:t>
            </a:r>
            <a:r>
              <a:rPr lang="en-US" b="1" dirty="0" err="1" smtClean="0"/>
              <a:t>Màu</a:t>
            </a:r>
            <a:r>
              <a:rPr lang="en-US" b="1" dirty="0" smtClean="0"/>
              <a:t> </a:t>
            </a:r>
            <a:r>
              <a:rPr lang="en-US" b="1" dirty="0" err="1" smtClean="0"/>
              <a:t>đậm</a:t>
            </a:r>
            <a:r>
              <a:rPr lang="en-US" b="1" dirty="0" smtClean="0"/>
              <a:t> </a:t>
            </a:r>
            <a:r>
              <a:rPr lang="en-US" b="1" dirty="0" err="1" smtClean="0"/>
              <a:t>màu</a:t>
            </a:r>
            <a:r>
              <a:rPr lang="en-US" b="1" dirty="0" smtClean="0"/>
              <a:t> </a:t>
            </a:r>
            <a:r>
              <a:rPr lang="en-US" b="1" dirty="0" err="1" smtClean="0"/>
              <a:t>nhạt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bài</a:t>
            </a:r>
            <a:r>
              <a:rPr lang="en-US" b="1" dirty="0" smtClean="0"/>
              <a:t>  11: </a:t>
            </a:r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tiếp</a:t>
            </a:r>
            <a:r>
              <a:rPr lang="en-US" b="1" dirty="0" smtClean="0"/>
              <a:t> </a:t>
            </a:r>
            <a:r>
              <a:rPr lang="en-US" b="1" dirty="0" err="1" smtClean="0"/>
              <a:t>Họa</a:t>
            </a:r>
            <a:r>
              <a:rPr lang="en-US" b="1" dirty="0" smtClean="0"/>
              <a:t> </a:t>
            </a:r>
            <a:r>
              <a:rPr lang="en-US" b="1" dirty="0" err="1" smtClean="0"/>
              <a:t>tiết</a:t>
            </a:r>
            <a:r>
              <a:rPr lang="en-US" b="1" dirty="0" smtClean="0"/>
              <a:t> </a:t>
            </a:r>
            <a:r>
              <a:rPr lang="en-US" b="1" dirty="0" err="1" smtClean="0"/>
              <a:t>vào</a:t>
            </a:r>
            <a:r>
              <a:rPr lang="en-US" b="1" dirty="0" smtClean="0"/>
              <a:t> </a:t>
            </a:r>
            <a:r>
              <a:rPr lang="en-US" b="1" dirty="0" err="1" smtClean="0"/>
              <a:t>đường</a:t>
            </a:r>
            <a:r>
              <a:rPr lang="en-US" b="1" dirty="0" smtClean="0"/>
              <a:t> </a:t>
            </a:r>
            <a:r>
              <a:rPr lang="en-US" b="1" dirty="0" err="1" smtClean="0"/>
              <a:t>diềm</a:t>
            </a:r>
            <a:r>
              <a:rPr lang="en-US" b="1" dirty="0" smtClean="0"/>
              <a:t>/ </a:t>
            </a:r>
            <a:r>
              <a:rPr lang="en-US" b="1" dirty="0" err="1" smtClean="0"/>
              <a:t>Vũ</a:t>
            </a:r>
            <a:r>
              <a:rPr lang="en-US" b="1" dirty="0" smtClean="0"/>
              <a:t> </a:t>
            </a:r>
            <a:r>
              <a:rPr lang="en-US" b="1" dirty="0" err="1" smtClean="0"/>
              <a:t>điệu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màu</a:t>
            </a:r>
            <a:r>
              <a:rPr lang="en-US" b="1" dirty="0" smtClean="0"/>
              <a:t> </a:t>
            </a:r>
            <a:r>
              <a:rPr lang="en-US" b="1" dirty="0" err="1" smtClean="0"/>
              <a:t>sắc</a:t>
            </a:r>
            <a:endParaRPr lang="en-US" b="1" dirty="0" smtClean="0"/>
          </a:p>
          <a:p>
            <a:r>
              <a:rPr lang="en-US" b="1" dirty="0" err="1" smtClean="0"/>
              <a:t>bài</a:t>
            </a:r>
            <a:r>
              <a:rPr lang="en-US" b="1" dirty="0" smtClean="0"/>
              <a:t>  14: </a:t>
            </a:r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tiếp</a:t>
            </a:r>
            <a:r>
              <a:rPr lang="en-US" b="1" dirty="0" smtClean="0"/>
              <a:t> </a:t>
            </a:r>
            <a:r>
              <a:rPr lang="en-US" b="1" dirty="0" err="1" smtClean="0"/>
              <a:t>Họa</a:t>
            </a:r>
            <a:r>
              <a:rPr lang="en-US" b="1" dirty="0" smtClean="0"/>
              <a:t> </a:t>
            </a:r>
            <a:r>
              <a:rPr lang="en-US" b="1" dirty="0" err="1" smtClean="0"/>
              <a:t>tiết</a:t>
            </a:r>
            <a:r>
              <a:rPr lang="en-US" b="1" dirty="0" smtClean="0"/>
              <a:t> </a:t>
            </a:r>
            <a:r>
              <a:rPr lang="en-US" b="1" dirty="0" err="1" smtClean="0"/>
              <a:t>vào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vuông</a:t>
            </a:r>
            <a:r>
              <a:rPr lang="en-US" b="1" dirty="0" smtClean="0"/>
              <a:t>/</a:t>
            </a:r>
            <a:r>
              <a:rPr lang="en-US" b="1" dirty="0" err="1" smtClean="0"/>
              <a:t>sắc</a:t>
            </a:r>
            <a:r>
              <a:rPr lang="en-US" b="1" dirty="0" smtClean="0"/>
              <a:t> </a:t>
            </a:r>
            <a:r>
              <a:rPr lang="en-US" b="1" dirty="0" err="1" smtClean="0"/>
              <a:t>màu</a:t>
            </a:r>
            <a:r>
              <a:rPr lang="en-US" b="1" dirty="0" smtClean="0"/>
              <a:t> </a:t>
            </a:r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yêu</a:t>
            </a:r>
            <a:r>
              <a:rPr lang="en-US" b="1" dirty="0" smtClean="0"/>
              <a:t>….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2.EM VÀ NHỮNG NGƯỜI THÂN YÊU (2 </a:t>
            </a:r>
            <a:r>
              <a:rPr lang="en-US" b="1" dirty="0" err="1" smtClean="0">
                <a:solidFill>
                  <a:srgbClr val="FF0000"/>
                </a:solidFill>
              </a:rPr>
              <a:t>tiết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err="1" smtClean="0"/>
              <a:t>bài</a:t>
            </a:r>
            <a:r>
              <a:rPr lang="en-US" b="1" dirty="0" smtClean="0"/>
              <a:t>  10: </a:t>
            </a:r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chân</a:t>
            </a:r>
            <a:r>
              <a:rPr lang="en-US" b="1" dirty="0" smtClean="0"/>
              <a:t> dung</a:t>
            </a:r>
          </a:p>
          <a:p>
            <a:r>
              <a:rPr lang="en-US" b="1" dirty="0" err="1" smtClean="0"/>
              <a:t>Bài</a:t>
            </a:r>
            <a:r>
              <a:rPr lang="en-US" b="1" dirty="0" smtClean="0"/>
              <a:t>  23: </a:t>
            </a:r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mẹ</a:t>
            </a:r>
            <a:r>
              <a:rPr lang="en-US" b="1" dirty="0" smtClean="0"/>
              <a:t> </a:t>
            </a:r>
            <a:r>
              <a:rPr lang="en-US" b="1" dirty="0" err="1" smtClean="0"/>
              <a:t>hoăc</a:t>
            </a:r>
            <a:r>
              <a:rPr lang="en-US" b="1" dirty="0" smtClean="0"/>
              <a:t> </a:t>
            </a:r>
            <a:r>
              <a:rPr lang="en-US" b="1" dirty="0" err="1" smtClean="0"/>
              <a:t>cô</a:t>
            </a:r>
            <a:r>
              <a:rPr lang="en-US" b="1" dirty="0" smtClean="0"/>
              <a:t> </a:t>
            </a:r>
            <a:r>
              <a:rPr lang="en-US" b="1" dirty="0" err="1" smtClean="0"/>
              <a:t>giáo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3.TRƯỜNG EM (4 </a:t>
            </a:r>
            <a:r>
              <a:rPr lang="en-US" b="1" dirty="0" err="1" smtClean="0">
                <a:solidFill>
                  <a:srgbClr val="FF0000"/>
                </a:solidFill>
              </a:rPr>
              <a:t>tiết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err="1" smtClean="0"/>
              <a:t>bài</a:t>
            </a:r>
            <a:r>
              <a:rPr lang="en-US" b="1" dirty="0" smtClean="0"/>
              <a:t>  7: </a:t>
            </a:r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đi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endParaRPr lang="en-US" b="1" dirty="0" smtClean="0"/>
          </a:p>
          <a:p>
            <a:r>
              <a:rPr lang="en-US" b="1" dirty="0" err="1" smtClean="0"/>
              <a:t>bài</a:t>
            </a:r>
            <a:r>
              <a:rPr lang="en-US" b="1" dirty="0" smtClean="0"/>
              <a:t>  19: </a:t>
            </a:r>
            <a:r>
              <a:rPr lang="en-US" b="1" dirty="0" err="1" smtClean="0"/>
              <a:t>sân</a:t>
            </a:r>
            <a:r>
              <a:rPr lang="en-US" b="1" dirty="0" smtClean="0"/>
              <a:t> </a:t>
            </a:r>
            <a:r>
              <a:rPr lang="en-US" b="1" dirty="0" err="1" smtClean="0"/>
              <a:t>trường</a:t>
            </a:r>
            <a:r>
              <a:rPr lang="en-US" b="1" dirty="0" smtClean="0"/>
              <a:t> </a:t>
            </a:r>
            <a:r>
              <a:rPr lang="en-US" b="1" dirty="0" err="1" smtClean="0"/>
              <a:t>giờ</a:t>
            </a:r>
            <a:r>
              <a:rPr lang="en-US" b="1" dirty="0" smtClean="0"/>
              <a:t> </a:t>
            </a:r>
            <a:r>
              <a:rPr lang="en-US" b="1" dirty="0" err="1" smtClean="0"/>
              <a:t>ra</a:t>
            </a:r>
            <a:r>
              <a:rPr lang="en-US" b="1" dirty="0" smtClean="0"/>
              <a:t> </a:t>
            </a:r>
            <a:r>
              <a:rPr lang="en-US" b="1" dirty="0" err="1" smtClean="0"/>
              <a:t>chơi</a:t>
            </a:r>
            <a:endParaRPr lang="en-US" b="1" dirty="0" smtClean="0"/>
          </a:p>
          <a:p>
            <a:r>
              <a:rPr lang="en-US" b="1" dirty="0" err="1" smtClean="0"/>
              <a:t>bài</a:t>
            </a:r>
            <a:r>
              <a:rPr lang="en-US" b="1" dirty="0" smtClean="0"/>
              <a:t>  21: </a:t>
            </a:r>
            <a:r>
              <a:rPr lang="en-US" b="1" dirty="0" err="1" smtClean="0"/>
              <a:t>Nặn</a:t>
            </a:r>
            <a:r>
              <a:rPr lang="en-US" b="1" dirty="0" smtClean="0"/>
              <a:t> </a:t>
            </a:r>
            <a:r>
              <a:rPr lang="en-US" b="1" dirty="0" err="1" smtClean="0"/>
              <a:t>hoặc</a:t>
            </a:r>
            <a:r>
              <a:rPr lang="en-US" b="1" dirty="0" smtClean="0"/>
              <a:t> </a:t>
            </a:r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dáng</a:t>
            </a:r>
            <a:r>
              <a:rPr lang="en-US" b="1" dirty="0" smtClean="0"/>
              <a:t> </a:t>
            </a:r>
            <a:r>
              <a:rPr lang="en-US" b="1" dirty="0" err="1" smtClean="0"/>
              <a:t>người</a:t>
            </a:r>
            <a:endParaRPr lang="en-US" b="1" dirty="0" smtClean="0"/>
          </a:p>
          <a:p>
            <a:r>
              <a:rPr lang="en-US" b="1" dirty="0" err="1" smtClean="0"/>
              <a:t>bài</a:t>
            </a:r>
            <a:r>
              <a:rPr lang="en-US" b="1" dirty="0" smtClean="0"/>
              <a:t>  2: </a:t>
            </a:r>
            <a:r>
              <a:rPr lang="en-US" b="1" dirty="0" err="1" smtClean="0"/>
              <a:t>Xem</a:t>
            </a:r>
            <a:r>
              <a:rPr lang="en-US" b="1" dirty="0" smtClean="0"/>
              <a:t> </a:t>
            </a:r>
            <a:r>
              <a:rPr lang="en-US" b="1" dirty="0" err="1" smtClean="0"/>
              <a:t>tranh</a:t>
            </a:r>
            <a:r>
              <a:rPr lang="en-US" b="1" dirty="0" smtClean="0"/>
              <a:t> </a:t>
            </a:r>
            <a:r>
              <a:rPr lang="en-US" b="1" dirty="0" err="1" smtClean="0"/>
              <a:t>thiếu</a:t>
            </a:r>
            <a:r>
              <a:rPr lang="en-US" b="1" dirty="0" smtClean="0"/>
              <a:t> </a:t>
            </a:r>
            <a:r>
              <a:rPr lang="en-US" b="1" dirty="0" err="1" smtClean="0"/>
              <a:t>nhi</a:t>
            </a:r>
            <a:endParaRPr lang="en-US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288125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4.THIÊN NHIÊN QUANH EM (5 </a:t>
            </a:r>
            <a:r>
              <a:rPr lang="en-US" sz="2400" b="1" dirty="0" err="1" smtClean="0">
                <a:solidFill>
                  <a:srgbClr val="FF0000"/>
                </a:solidFill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b="1" dirty="0" smtClean="0"/>
              <a:t> </a:t>
            </a:r>
            <a:r>
              <a:rPr lang="en-US" b="1" dirty="0" err="1" smtClean="0"/>
              <a:t>bài</a:t>
            </a:r>
            <a:r>
              <a:rPr lang="en-US" b="1" dirty="0" smtClean="0"/>
              <a:t> 3: </a:t>
            </a:r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lá</a:t>
            </a:r>
            <a:r>
              <a:rPr lang="en-US" b="1" dirty="0" smtClean="0"/>
              <a:t> </a:t>
            </a:r>
            <a:r>
              <a:rPr lang="en-US" b="1" dirty="0" err="1" smtClean="0"/>
              <a:t>cây</a:t>
            </a:r>
            <a:endParaRPr lang="en-US" b="1" dirty="0" smtClean="0"/>
          </a:p>
          <a:p>
            <a:r>
              <a:rPr lang="en-US" b="1" dirty="0" err="1" smtClean="0"/>
              <a:t>bài</a:t>
            </a:r>
            <a:r>
              <a:rPr lang="en-US" b="1" dirty="0" smtClean="0"/>
              <a:t> 4: </a:t>
            </a:r>
            <a:r>
              <a:rPr lang="en-US" b="1" dirty="0" err="1" smtClean="0"/>
              <a:t>Vườn</a:t>
            </a:r>
            <a:r>
              <a:rPr lang="en-US" b="1" dirty="0" smtClean="0"/>
              <a:t> </a:t>
            </a:r>
            <a:r>
              <a:rPr lang="en-US" b="1" dirty="0" err="1" smtClean="0"/>
              <a:t>cây</a:t>
            </a:r>
            <a:endParaRPr lang="en-US" b="1" dirty="0" smtClean="0"/>
          </a:p>
          <a:p>
            <a:r>
              <a:rPr lang="en-US" b="1" dirty="0" err="1" smtClean="0"/>
              <a:t>bài</a:t>
            </a:r>
            <a:r>
              <a:rPr lang="en-US" b="1" dirty="0" smtClean="0"/>
              <a:t> 5: </a:t>
            </a:r>
            <a:r>
              <a:rPr lang="en-US" b="1" dirty="0" err="1" smtClean="0"/>
              <a:t>Nặn</a:t>
            </a:r>
            <a:r>
              <a:rPr lang="en-US" b="1" dirty="0" smtClean="0"/>
              <a:t>, </a:t>
            </a:r>
            <a:r>
              <a:rPr lang="en-US" b="1" dirty="0" err="1" smtClean="0"/>
              <a:t>vẽ</a:t>
            </a:r>
            <a:r>
              <a:rPr lang="en-US" b="1" dirty="0" smtClean="0"/>
              <a:t>, </a:t>
            </a:r>
            <a:r>
              <a:rPr lang="en-US" b="1" dirty="0" err="1" smtClean="0"/>
              <a:t>xé</a:t>
            </a:r>
            <a:r>
              <a:rPr lang="en-US" b="1" dirty="0" smtClean="0"/>
              <a:t> </a:t>
            </a:r>
            <a:r>
              <a:rPr lang="en-US" b="1" dirty="0" err="1" smtClean="0"/>
              <a:t>dán</a:t>
            </a:r>
            <a:r>
              <a:rPr lang="en-US" b="1" dirty="0" smtClean="0"/>
              <a:t> con </a:t>
            </a:r>
            <a:r>
              <a:rPr lang="en-US" b="1" dirty="0" err="1" smtClean="0"/>
              <a:t>vật</a:t>
            </a:r>
            <a:r>
              <a:rPr lang="en-US" b="1" dirty="0" smtClean="0"/>
              <a:t> </a:t>
            </a:r>
            <a:r>
              <a:rPr lang="en-US" b="1" dirty="0" err="1" smtClean="0"/>
              <a:t>bài</a:t>
            </a:r>
            <a:r>
              <a:rPr lang="en-US" b="1" dirty="0" smtClean="0"/>
              <a:t> 13: </a:t>
            </a:r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tranh</a:t>
            </a:r>
            <a:r>
              <a:rPr lang="en-US" b="1" dirty="0" smtClean="0"/>
              <a:t> </a:t>
            </a:r>
            <a:r>
              <a:rPr lang="en-US" b="1" dirty="0" err="1" smtClean="0"/>
              <a:t>đề</a:t>
            </a:r>
            <a:r>
              <a:rPr lang="en-US" b="1" dirty="0" smtClean="0"/>
              <a:t> </a:t>
            </a:r>
            <a:r>
              <a:rPr lang="en-US" b="1" dirty="0" err="1" smtClean="0"/>
              <a:t>tài</a:t>
            </a:r>
            <a:r>
              <a:rPr lang="en-US" b="1" dirty="0" smtClean="0"/>
              <a:t> </a:t>
            </a:r>
            <a:r>
              <a:rPr lang="en-US" b="1" dirty="0" err="1" smtClean="0"/>
              <a:t>Vườn</a:t>
            </a:r>
            <a:r>
              <a:rPr lang="en-US" b="1" dirty="0" smtClean="0"/>
              <a:t> </a:t>
            </a:r>
            <a:r>
              <a:rPr lang="en-US" b="1" dirty="0" err="1" smtClean="0"/>
              <a:t>hoa</a:t>
            </a:r>
            <a:r>
              <a:rPr lang="en-US" b="1" dirty="0" smtClean="0"/>
              <a:t>,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viên</a:t>
            </a:r>
            <a:endParaRPr lang="en-US" b="1" dirty="0" smtClean="0"/>
          </a:p>
          <a:p>
            <a:r>
              <a:rPr lang="en-US" b="1" dirty="0" err="1" smtClean="0"/>
              <a:t>bài</a:t>
            </a:r>
            <a:r>
              <a:rPr lang="en-US" b="1" dirty="0" smtClean="0"/>
              <a:t> 28: </a:t>
            </a:r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tiếp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tô</a:t>
            </a:r>
            <a:r>
              <a:rPr lang="en-US" b="1" dirty="0" smtClean="0"/>
              <a:t> </a:t>
            </a:r>
            <a:r>
              <a:rPr lang="en-US" b="1" dirty="0" err="1" smtClean="0"/>
              <a:t>màu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267200" cy="5364325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5. TK THỜI TRANG ĐẾN TRƯỜNG CỦA EM (5 </a:t>
            </a:r>
            <a:r>
              <a:rPr lang="en-US" sz="2400" b="1" dirty="0" err="1" smtClean="0">
                <a:solidFill>
                  <a:srgbClr val="FF0000"/>
                </a:solidFill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</a:rPr>
              <a:t>) </a:t>
            </a:r>
          </a:p>
          <a:p>
            <a:r>
              <a:rPr lang="en-US" b="1" dirty="0" err="1" smtClean="0"/>
              <a:t>bài</a:t>
            </a:r>
            <a:r>
              <a:rPr lang="en-US" b="1" dirty="0" smtClean="0"/>
              <a:t> 9: </a:t>
            </a:r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cái</a:t>
            </a:r>
            <a:r>
              <a:rPr lang="en-US" b="1" dirty="0" smtClean="0"/>
              <a:t> </a:t>
            </a:r>
            <a:r>
              <a:rPr lang="en-US" b="1" dirty="0" err="1" smtClean="0"/>
              <a:t>mũ</a:t>
            </a:r>
            <a:endParaRPr lang="en-US" dirty="0" smtClean="0"/>
          </a:p>
          <a:p>
            <a:r>
              <a:rPr lang="en-US" b="1" dirty="0" err="1" smtClean="0"/>
              <a:t>bài</a:t>
            </a:r>
            <a:r>
              <a:rPr lang="en-US" b="1" dirty="0" smtClean="0"/>
              <a:t> 20: </a:t>
            </a:r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cái</a:t>
            </a:r>
            <a:r>
              <a:rPr lang="en-US" b="1" dirty="0" smtClean="0"/>
              <a:t> </a:t>
            </a:r>
            <a:r>
              <a:rPr lang="en-US" b="1" dirty="0" err="1" smtClean="0"/>
              <a:t>túi</a:t>
            </a:r>
            <a:r>
              <a:rPr lang="en-US" b="1" dirty="0" smtClean="0"/>
              <a:t> </a:t>
            </a:r>
            <a:r>
              <a:rPr lang="en-US" b="1" dirty="0" err="1" smtClean="0"/>
              <a:t>xách</a:t>
            </a:r>
            <a:endParaRPr lang="en-US" dirty="0" smtClean="0"/>
          </a:p>
          <a:p>
            <a:r>
              <a:rPr lang="en-US" b="1" dirty="0" err="1" smtClean="0"/>
              <a:t>bài</a:t>
            </a:r>
            <a:r>
              <a:rPr lang="en-US" b="1" dirty="0" smtClean="0"/>
              <a:t> 27: </a:t>
            </a:r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cái</a:t>
            </a:r>
            <a:r>
              <a:rPr lang="en-US" b="1" dirty="0" smtClean="0"/>
              <a:t> </a:t>
            </a:r>
            <a:r>
              <a:rPr lang="en-US" b="1" dirty="0" err="1" smtClean="0"/>
              <a:t>cặp</a:t>
            </a:r>
            <a:r>
              <a:rPr lang="en-US" b="1" dirty="0" smtClean="0"/>
              <a:t> </a:t>
            </a:r>
            <a:r>
              <a:rPr lang="en-US" b="1" dirty="0" err="1" smtClean="0"/>
              <a:t>xách</a:t>
            </a:r>
            <a:endParaRPr lang="en-US" dirty="0" smtClean="0"/>
          </a:p>
          <a:p>
            <a:r>
              <a:rPr lang="en-US" b="1" dirty="0" err="1" smtClean="0"/>
              <a:t>bài</a:t>
            </a:r>
            <a:r>
              <a:rPr lang="en-US" b="1" dirty="0" smtClean="0"/>
              <a:t> 31: </a:t>
            </a:r>
            <a:r>
              <a:rPr lang="en-US" b="1" dirty="0" err="1" smtClean="0"/>
              <a:t>Trang</a:t>
            </a:r>
            <a:r>
              <a:rPr lang="en-US" b="1" dirty="0" smtClean="0"/>
              <a:t> </a:t>
            </a:r>
            <a:r>
              <a:rPr lang="en-US" b="1" dirty="0" err="1" smtClean="0"/>
              <a:t>trí</a:t>
            </a:r>
            <a:r>
              <a:rPr lang="en-US" b="1" dirty="0" smtClean="0"/>
              <a:t> </a:t>
            </a:r>
            <a:r>
              <a:rPr lang="en-US" b="1" dirty="0" err="1" smtClean="0"/>
              <a:t>hinh</a:t>
            </a:r>
            <a:r>
              <a:rPr lang="en-US" b="1" dirty="0" smtClean="0"/>
              <a:t> </a:t>
            </a:r>
            <a:r>
              <a:rPr lang="en-US" b="1" dirty="0" err="1" smtClean="0"/>
              <a:t>vuông</a:t>
            </a:r>
            <a:r>
              <a:rPr lang="en-US" b="1" dirty="0" smtClean="0"/>
              <a:t> </a:t>
            </a:r>
          </a:p>
          <a:p>
            <a:r>
              <a:rPr lang="en-US" b="1" dirty="0" err="1" smtClean="0"/>
              <a:t>bài</a:t>
            </a:r>
            <a:r>
              <a:rPr lang="en-US" b="1" dirty="0" smtClean="0"/>
              <a:t> 29: </a:t>
            </a:r>
            <a:r>
              <a:rPr lang="en-US" b="1" dirty="0" err="1" smtClean="0"/>
              <a:t>Nặn</a:t>
            </a:r>
            <a:r>
              <a:rPr lang="en-US" b="1" dirty="0" smtClean="0"/>
              <a:t>, </a:t>
            </a:r>
            <a:r>
              <a:rPr lang="en-US" b="1" dirty="0" err="1" smtClean="0"/>
              <a:t>vẽ</a:t>
            </a:r>
            <a:r>
              <a:rPr lang="en-US" b="1" dirty="0" smtClean="0"/>
              <a:t>, </a:t>
            </a:r>
            <a:r>
              <a:rPr lang="en-US" b="1" dirty="0" err="1" smtClean="0"/>
              <a:t>xé</a:t>
            </a:r>
            <a:r>
              <a:rPr lang="en-US" b="1" dirty="0" smtClean="0"/>
              <a:t> </a:t>
            </a:r>
            <a:r>
              <a:rPr lang="en-US" b="1" dirty="0" err="1" smtClean="0"/>
              <a:t>dán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con </a:t>
            </a:r>
            <a:r>
              <a:rPr lang="en-US" b="1" smtClean="0"/>
              <a:t>vật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288125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6. THƯỞNG THƯC VÀ TRẢI NGHIỆM CÙNG TÁC PHẨM MĨ THUẬT (4 </a:t>
            </a:r>
            <a:r>
              <a:rPr lang="en-US" b="1" dirty="0" err="1" smtClean="0">
                <a:solidFill>
                  <a:srgbClr val="C00000"/>
                </a:solidFill>
              </a:rPr>
              <a:t>tiết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b="1" dirty="0" err="1" smtClean="0"/>
              <a:t>bài</a:t>
            </a:r>
            <a:r>
              <a:rPr lang="en-US" b="1" dirty="0" smtClean="0"/>
              <a:t> 8: </a:t>
            </a:r>
            <a:r>
              <a:rPr lang="en-US" b="1" dirty="0" err="1" smtClean="0"/>
              <a:t>Xem</a:t>
            </a:r>
            <a:r>
              <a:rPr lang="en-US" b="1" dirty="0" smtClean="0"/>
              <a:t> </a:t>
            </a:r>
            <a:r>
              <a:rPr lang="en-US" b="1" dirty="0" err="1" smtClean="0"/>
              <a:t>tranh</a:t>
            </a:r>
            <a:endParaRPr lang="en-US" dirty="0" smtClean="0"/>
          </a:p>
          <a:p>
            <a:r>
              <a:rPr lang="en-US" b="1" dirty="0" err="1" smtClean="0"/>
              <a:t>bài</a:t>
            </a:r>
            <a:r>
              <a:rPr lang="en-US" b="1" dirty="0" smtClean="0"/>
              <a:t> 17: </a:t>
            </a:r>
            <a:r>
              <a:rPr lang="en-US" b="1" dirty="0" err="1" smtClean="0"/>
              <a:t>Xem</a:t>
            </a:r>
            <a:r>
              <a:rPr lang="en-US" b="1" dirty="0" smtClean="0"/>
              <a:t> </a:t>
            </a:r>
            <a:r>
              <a:rPr lang="en-US" b="1" dirty="0" err="1" smtClean="0"/>
              <a:t>tranh</a:t>
            </a:r>
            <a:r>
              <a:rPr lang="en-US" b="1" dirty="0" smtClean="0"/>
              <a:t> </a:t>
            </a:r>
            <a:r>
              <a:rPr lang="en-US" b="1" dirty="0" err="1" smtClean="0"/>
              <a:t>Dân</a:t>
            </a:r>
            <a:r>
              <a:rPr lang="en-US" b="1" dirty="0" smtClean="0"/>
              <a:t> </a:t>
            </a:r>
            <a:r>
              <a:rPr lang="en-US" b="1" dirty="0" err="1" smtClean="0"/>
              <a:t>gian</a:t>
            </a:r>
            <a:r>
              <a:rPr lang="en-US" b="1" dirty="0" smtClean="0"/>
              <a:t> </a:t>
            </a:r>
          </a:p>
          <a:p>
            <a:r>
              <a:rPr lang="en-US" b="1" dirty="0" err="1" smtClean="0"/>
              <a:t>bài</a:t>
            </a:r>
            <a:r>
              <a:rPr lang="en-US" b="1" dirty="0" smtClean="0"/>
              <a:t> 18: </a:t>
            </a:r>
            <a:r>
              <a:rPr lang="en-US" b="1" dirty="0" err="1" smtClean="0"/>
              <a:t>Tô</a:t>
            </a:r>
            <a:r>
              <a:rPr lang="en-US" b="1" dirty="0" smtClean="0"/>
              <a:t> </a:t>
            </a:r>
            <a:r>
              <a:rPr lang="en-US" b="1" dirty="0" err="1" smtClean="0"/>
              <a:t>màu</a:t>
            </a:r>
            <a:r>
              <a:rPr lang="en-US" b="1" dirty="0" smtClean="0"/>
              <a:t> </a:t>
            </a:r>
            <a:r>
              <a:rPr lang="en-US" b="1" dirty="0" err="1" smtClean="0"/>
              <a:t>vào</a:t>
            </a:r>
            <a:r>
              <a:rPr lang="en-US" b="1" dirty="0" smtClean="0"/>
              <a:t> </a:t>
            </a:r>
            <a:r>
              <a:rPr lang="en-US" b="1" dirty="0" err="1" smtClean="0"/>
              <a:t>tranh</a:t>
            </a:r>
            <a:r>
              <a:rPr lang="en-US" b="1" dirty="0" smtClean="0"/>
              <a:t> </a:t>
            </a:r>
            <a:r>
              <a:rPr lang="en-US" b="1" dirty="0" err="1" smtClean="0"/>
              <a:t>Dân</a:t>
            </a:r>
            <a:r>
              <a:rPr lang="en-US" b="1" dirty="0" smtClean="0"/>
              <a:t> </a:t>
            </a:r>
            <a:r>
              <a:rPr lang="en-US" b="1" dirty="0" err="1" smtClean="0"/>
              <a:t>gian</a:t>
            </a:r>
            <a:endParaRPr lang="en-US" dirty="0" smtClean="0"/>
          </a:p>
          <a:p>
            <a:r>
              <a:rPr lang="en-US" b="1" dirty="0" err="1" smtClean="0"/>
              <a:t>bài</a:t>
            </a:r>
            <a:r>
              <a:rPr lang="en-US" b="1" dirty="0" smtClean="0"/>
              <a:t> 32: </a:t>
            </a:r>
            <a:r>
              <a:rPr lang="en-US" b="1" dirty="0" err="1" smtClean="0"/>
              <a:t>Tìm</a:t>
            </a:r>
            <a:r>
              <a:rPr lang="en-US" b="1" dirty="0" smtClean="0"/>
              <a:t> </a:t>
            </a:r>
            <a:r>
              <a:rPr lang="en-US" b="1" dirty="0" err="1" smtClean="0"/>
              <a:t>hiểu</a:t>
            </a:r>
            <a:r>
              <a:rPr lang="en-US" b="1" dirty="0" smtClean="0"/>
              <a:t> </a:t>
            </a:r>
            <a:r>
              <a:rPr lang="en-US" b="1" dirty="0" err="1" smtClean="0"/>
              <a:t>về</a:t>
            </a:r>
            <a:r>
              <a:rPr lang="en-US" b="1" dirty="0" smtClean="0"/>
              <a:t> </a:t>
            </a:r>
            <a:r>
              <a:rPr lang="en-US" b="1" dirty="0" err="1" smtClean="0"/>
              <a:t>tượng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43000"/>
            <a:ext cx="4648200" cy="5211925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7. ĐỒ VẬT THÂN QUEN (4 </a:t>
            </a:r>
            <a:r>
              <a:rPr lang="en-US" sz="2400" b="1" dirty="0" err="1" smtClean="0">
                <a:solidFill>
                  <a:srgbClr val="C00000"/>
                </a:solidFill>
              </a:rPr>
              <a:t>tiết</a:t>
            </a:r>
            <a:r>
              <a:rPr lang="en-US" sz="2400" b="1" dirty="0" smtClean="0">
                <a:solidFill>
                  <a:srgbClr val="C00000"/>
                </a:solidFill>
              </a:rPr>
              <a:t>) </a:t>
            </a:r>
          </a:p>
          <a:p>
            <a:pPr>
              <a:buNone/>
            </a:pPr>
            <a:r>
              <a:rPr lang="en-US" b="1" dirty="0" smtClean="0"/>
              <a:t>-  </a:t>
            </a:r>
            <a:r>
              <a:rPr lang="en-US" b="1" dirty="0" err="1" smtClean="0"/>
              <a:t>bài</a:t>
            </a:r>
            <a:r>
              <a:rPr lang="en-US" b="1" dirty="0" smtClean="0"/>
              <a:t> 15: </a:t>
            </a:r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cái</a:t>
            </a:r>
            <a:r>
              <a:rPr lang="en-US" b="1" dirty="0" smtClean="0"/>
              <a:t> </a:t>
            </a:r>
            <a:r>
              <a:rPr lang="en-US" b="1" dirty="0" err="1" smtClean="0"/>
              <a:t>cốc</a:t>
            </a:r>
            <a:endParaRPr lang="en-US" dirty="0" smtClean="0"/>
          </a:p>
          <a:p>
            <a:pPr>
              <a:buFontTx/>
              <a:buChar char="-"/>
            </a:pPr>
            <a:r>
              <a:rPr lang="en-US" b="1" dirty="0" err="1" smtClean="0"/>
              <a:t>bài</a:t>
            </a:r>
            <a:r>
              <a:rPr lang="en-US" b="1" dirty="0" smtClean="0"/>
              <a:t> 33: </a:t>
            </a:r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cái</a:t>
            </a:r>
            <a:r>
              <a:rPr lang="en-US" b="1" dirty="0" smtClean="0"/>
              <a:t> </a:t>
            </a:r>
            <a:r>
              <a:rPr lang="en-US" b="1" dirty="0" err="1" smtClean="0"/>
              <a:t>bình</a:t>
            </a:r>
            <a:r>
              <a:rPr lang="en-US" b="1" dirty="0" smtClean="0"/>
              <a:t> </a:t>
            </a:r>
            <a:r>
              <a:rPr lang="en-US" b="1" dirty="0" err="1" smtClean="0"/>
              <a:t>nước</a:t>
            </a:r>
            <a:r>
              <a:rPr lang="en-US" b="1" dirty="0" smtClean="0"/>
              <a:t> </a:t>
            </a:r>
          </a:p>
          <a:p>
            <a:pPr>
              <a:buFontTx/>
              <a:buChar char="-"/>
            </a:pPr>
            <a:r>
              <a:rPr lang="en-US" b="1" dirty="0" smtClean="0"/>
              <a:t> </a:t>
            </a:r>
            <a:r>
              <a:rPr lang="en-US" b="1" dirty="0" err="1" smtClean="0"/>
              <a:t>bài</a:t>
            </a:r>
            <a:r>
              <a:rPr lang="en-US" b="1" dirty="0" smtClean="0"/>
              <a:t> 25: </a:t>
            </a:r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họa</a:t>
            </a:r>
            <a:r>
              <a:rPr lang="en-US" b="1" dirty="0" smtClean="0"/>
              <a:t> </a:t>
            </a:r>
            <a:r>
              <a:rPr lang="en-US" b="1" dirty="0" err="1" smtClean="0"/>
              <a:t>tiết</a:t>
            </a:r>
            <a:r>
              <a:rPr lang="en-US" b="1" dirty="0" smtClean="0"/>
              <a:t> </a:t>
            </a:r>
            <a:r>
              <a:rPr lang="en-US" b="1" dirty="0" err="1" smtClean="0"/>
              <a:t>dạng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vuông</a:t>
            </a:r>
            <a:r>
              <a:rPr lang="en-US" b="1" dirty="0" smtClean="0"/>
              <a:t>,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tròn</a:t>
            </a:r>
            <a:endParaRPr lang="en-US" b="1" dirty="0" smtClean="0"/>
          </a:p>
          <a:p>
            <a:pPr>
              <a:buFontTx/>
              <a:buChar char="-"/>
            </a:pPr>
            <a:r>
              <a:rPr lang="en-US" b="1" dirty="0" smtClean="0"/>
              <a:t> </a:t>
            </a:r>
            <a:r>
              <a:rPr lang="en-US" b="1" dirty="0" err="1" smtClean="0"/>
              <a:t>bài</a:t>
            </a:r>
            <a:r>
              <a:rPr lang="en-US" b="1" dirty="0" smtClean="0"/>
              <a:t> 22: </a:t>
            </a:r>
            <a:r>
              <a:rPr lang="en-US" b="1" dirty="0" err="1" smtClean="0"/>
              <a:t>Trang</a:t>
            </a:r>
            <a:r>
              <a:rPr lang="en-US" b="1" dirty="0" smtClean="0"/>
              <a:t> </a:t>
            </a:r>
            <a:r>
              <a:rPr lang="en-US" b="1" dirty="0" err="1" smtClean="0"/>
              <a:t>trí</a:t>
            </a:r>
            <a:r>
              <a:rPr lang="en-US" b="1" dirty="0" smtClean="0"/>
              <a:t> </a:t>
            </a:r>
            <a:r>
              <a:rPr lang="en-US" b="1" dirty="0" err="1" smtClean="0"/>
              <a:t>đường</a:t>
            </a:r>
            <a:r>
              <a:rPr lang="en-US" b="1" dirty="0" smtClean="0"/>
              <a:t> </a:t>
            </a:r>
            <a:r>
              <a:rPr lang="en-US" b="1" dirty="0" err="1" smtClean="0"/>
              <a:t>diềm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33"/>
          <p:cNvSpPr>
            <a:spLocks/>
          </p:cNvSpPr>
          <p:nvPr/>
        </p:nvSpPr>
        <p:spPr bwMode="auto">
          <a:xfrm>
            <a:off x="465138" y="546100"/>
            <a:ext cx="887412" cy="749300"/>
          </a:xfrm>
          <a:custGeom>
            <a:avLst/>
            <a:gdLst/>
            <a:ahLst/>
            <a:cxnLst>
              <a:cxn ang="0">
                <a:pos x="0" y="374523"/>
              </a:cxn>
              <a:cxn ang="0">
                <a:pos x="216585" y="749046"/>
              </a:cxn>
              <a:cxn ang="0">
                <a:pos x="671245" y="749046"/>
              </a:cxn>
              <a:cxn ang="0">
                <a:pos x="887831" y="374523"/>
              </a:cxn>
              <a:cxn ang="0">
                <a:pos x="671245" y="0"/>
              </a:cxn>
              <a:cxn ang="0">
                <a:pos x="216585" y="0"/>
              </a:cxn>
              <a:cxn ang="0">
                <a:pos x="0" y="374523"/>
              </a:cxn>
            </a:cxnLst>
            <a:rect l="0" t="0" r="r" b="b"/>
            <a:pathLst>
              <a:path w="887831" h="749046">
                <a:moveTo>
                  <a:pt x="0" y="374523"/>
                </a:moveTo>
                <a:lnTo>
                  <a:pt x="216585" y="749046"/>
                </a:lnTo>
                <a:lnTo>
                  <a:pt x="671245" y="749046"/>
                </a:lnTo>
                <a:lnTo>
                  <a:pt x="887831" y="374523"/>
                </a:lnTo>
                <a:lnTo>
                  <a:pt x="671245" y="0"/>
                </a:lnTo>
                <a:lnTo>
                  <a:pt x="216585" y="0"/>
                </a:lnTo>
                <a:lnTo>
                  <a:pt x="0" y="374523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7" name="object 34"/>
          <p:cNvSpPr>
            <a:spLocks noChangeArrowheads="1"/>
          </p:cNvSpPr>
          <p:nvPr/>
        </p:nvSpPr>
        <p:spPr bwMode="auto">
          <a:xfrm>
            <a:off x="457200" y="533400"/>
            <a:ext cx="887413" cy="7493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8" name="object 35"/>
          <p:cNvSpPr>
            <a:spLocks/>
          </p:cNvSpPr>
          <p:nvPr/>
        </p:nvSpPr>
        <p:spPr bwMode="auto">
          <a:xfrm>
            <a:off x="457200" y="533400"/>
            <a:ext cx="887413" cy="749300"/>
          </a:xfrm>
          <a:custGeom>
            <a:avLst/>
            <a:gdLst/>
            <a:ahLst/>
            <a:cxnLst>
              <a:cxn ang="0">
                <a:pos x="0" y="374523"/>
              </a:cxn>
              <a:cxn ang="0">
                <a:pos x="216585" y="0"/>
              </a:cxn>
              <a:cxn ang="0">
                <a:pos x="671245" y="0"/>
              </a:cxn>
              <a:cxn ang="0">
                <a:pos x="887857" y="374523"/>
              </a:cxn>
              <a:cxn ang="0">
                <a:pos x="671245" y="749046"/>
              </a:cxn>
              <a:cxn ang="0">
                <a:pos x="216585" y="749046"/>
              </a:cxn>
              <a:cxn ang="0">
                <a:pos x="0" y="374523"/>
              </a:cxn>
            </a:cxnLst>
            <a:rect l="0" t="0" r="r" b="b"/>
            <a:pathLst>
              <a:path w="887857" h="749046">
                <a:moveTo>
                  <a:pt x="0" y="374523"/>
                </a:moveTo>
                <a:lnTo>
                  <a:pt x="216585" y="0"/>
                </a:lnTo>
                <a:lnTo>
                  <a:pt x="671245" y="0"/>
                </a:lnTo>
                <a:lnTo>
                  <a:pt x="887857" y="374523"/>
                </a:lnTo>
                <a:lnTo>
                  <a:pt x="671245" y="749046"/>
                </a:lnTo>
                <a:lnTo>
                  <a:pt x="216585" y="749046"/>
                </a:lnTo>
                <a:lnTo>
                  <a:pt x="0" y="374523"/>
                </a:lnTo>
                <a:close/>
              </a:path>
            </a:pathLst>
          </a:cu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9" name="object 36"/>
          <p:cNvSpPr>
            <a:spLocks noChangeArrowheads="1"/>
          </p:cNvSpPr>
          <p:nvPr/>
        </p:nvSpPr>
        <p:spPr bwMode="auto">
          <a:xfrm>
            <a:off x="509588" y="577850"/>
            <a:ext cx="779462" cy="6588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0" name="object 37"/>
          <p:cNvSpPr>
            <a:spLocks/>
          </p:cNvSpPr>
          <p:nvPr/>
        </p:nvSpPr>
        <p:spPr bwMode="auto">
          <a:xfrm>
            <a:off x="509588" y="577850"/>
            <a:ext cx="779462" cy="658813"/>
          </a:xfrm>
          <a:custGeom>
            <a:avLst/>
            <a:gdLst/>
            <a:ahLst/>
            <a:cxnLst>
              <a:cxn ang="0">
                <a:pos x="0" y="329438"/>
              </a:cxn>
              <a:cxn ang="0">
                <a:pos x="190360" y="0"/>
              </a:cxn>
              <a:cxn ang="0">
                <a:pos x="589965" y="0"/>
              </a:cxn>
              <a:cxn ang="0">
                <a:pos x="780338" y="329438"/>
              </a:cxn>
              <a:cxn ang="0">
                <a:pos x="589965" y="658876"/>
              </a:cxn>
              <a:cxn ang="0">
                <a:pos x="190360" y="658876"/>
              </a:cxn>
              <a:cxn ang="0">
                <a:pos x="0" y="329438"/>
              </a:cxn>
            </a:cxnLst>
            <a:rect l="0" t="0" r="r" b="b"/>
            <a:pathLst>
              <a:path w="780338" h="658876">
                <a:moveTo>
                  <a:pt x="0" y="329438"/>
                </a:moveTo>
                <a:lnTo>
                  <a:pt x="190360" y="0"/>
                </a:lnTo>
                <a:lnTo>
                  <a:pt x="589965" y="0"/>
                </a:lnTo>
                <a:lnTo>
                  <a:pt x="780338" y="329438"/>
                </a:lnTo>
                <a:lnTo>
                  <a:pt x="589965" y="658876"/>
                </a:lnTo>
                <a:lnTo>
                  <a:pt x="190360" y="658876"/>
                </a:lnTo>
                <a:lnTo>
                  <a:pt x="0" y="329438"/>
                </a:lnTo>
                <a:close/>
              </a:path>
            </a:pathLst>
          </a:custGeom>
          <a:noFill/>
          <a:ln w="12700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1" name="object 28"/>
          <p:cNvSpPr>
            <a:spLocks noChangeArrowheads="1"/>
          </p:cNvSpPr>
          <p:nvPr/>
        </p:nvSpPr>
        <p:spPr bwMode="auto">
          <a:xfrm>
            <a:off x="1208088" y="1751013"/>
            <a:ext cx="7307262" cy="6873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2" name="object 29"/>
          <p:cNvSpPr>
            <a:spLocks noChangeArrowheads="1"/>
          </p:cNvSpPr>
          <p:nvPr/>
        </p:nvSpPr>
        <p:spPr bwMode="auto">
          <a:xfrm>
            <a:off x="723900" y="1600200"/>
            <a:ext cx="644525" cy="609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3" name="object 30"/>
          <p:cNvSpPr>
            <a:spLocks noChangeArrowheads="1"/>
          </p:cNvSpPr>
          <p:nvPr/>
        </p:nvSpPr>
        <p:spPr bwMode="auto">
          <a:xfrm>
            <a:off x="796925" y="1609725"/>
            <a:ext cx="498475" cy="23018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4" name="object 31"/>
          <p:cNvSpPr>
            <a:spLocks noChangeArrowheads="1"/>
          </p:cNvSpPr>
          <p:nvPr/>
        </p:nvSpPr>
        <p:spPr bwMode="auto">
          <a:xfrm>
            <a:off x="773113" y="1630363"/>
            <a:ext cx="552450" cy="62706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5" name="object 32"/>
          <p:cNvSpPr>
            <a:spLocks noChangeArrowheads="1"/>
          </p:cNvSpPr>
          <p:nvPr/>
        </p:nvSpPr>
        <p:spPr bwMode="auto">
          <a:xfrm>
            <a:off x="950913" y="1630363"/>
            <a:ext cx="457200" cy="6270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6" name="object 23"/>
          <p:cNvSpPr>
            <a:spLocks noChangeArrowheads="1"/>
          </p:cNvSpPr>
          <p:nvPr/>
        </p:nvSpPr>
        <p:spPr bwMode="auto">
          <a:xfrm>
            <a:off x="1200150" y="3727450"/>
            <a:ext cx="7315200" cy="68738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7" name="object 24"/>
          <p:cNvSpPr>
            <a:spLocks noChangeArrowheads="1"/>
          </p:cNvSpPr>
          <p:nvPr/>
        </p:nvSpPr>
        <p:spPr bwMode="auto">
          <a:xfrm>
            <a:off x="723900" y="3602038"/>
            <a:ext cx="612775" cy="6096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8" name="object 25"/>
          <p:cNvSpPr>
            <a:spLocks noChangeArrowheads="1"/>
          </p:cNvSpPr>
          <p:nvPr/>
        </p:nvSpPr>
        <p:spPr bwMode="auto">
          <a:xfrm>
            <a:off x="795338" y="3611563"/>
            <a:ext cx="473075" cy="23018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9" name="object 26"/>
          <p:cNvSpPr>
            <a:spLocks noChangeArrowheads="1"/>
          </p:cNvSpPr>
          <p:nvPr/>
        </p:nvSpPr>
        <p:spPr bwMode="auto">
          <a:xfrm>
            <a:off x="752475" y="3657600"/>
            <a:ext cx="554038" cy="627063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0" name="object 27"/>
          <p:cNvSpPr>
            <a:spLocks noChangeArrowheads="1"/>
          </p:cNvSpPr>
          <p:nvPr/>
        </p:nvSpPr>
        <p:spPr bwMode="auto">
          <a:xfrm>
            <a:off x="931863" y="3657600"/>
            <a:ext cx="457200" cy="62706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1" name="object 18"/>
          <p:cNvSpPr>
            <a:spLocks noChangeArrowheads="1"/>
          </p:cNvSpPr>
          <p:nvPr/>
        </p:nvSpPr>
        <p:spPr bwMode="auto">
          <a:xfrm>
            <a:off x="1200150" y="2847975"/>
            <a:ext cx="7315200" cy="506413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2" name="object 19"/>
          <p:cNvSpPr>
            <a:spLocks noChangeArrowheads="1"/>
          </p:cNvSpPr>
          <p:nvPr/>
        </p:nvSpPr>
        <p:spPr bwMode="auto">
          <a:xfrm>
            <a:off x="714375" y="2590800"/>
            <a:ext cx="609600" cy="62071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3" name="object 20"/>
          <p:cNvSpPr>
            <a:spLocks noChangeArrowheads="1"/>
          </p:cNvSpPr>
          <p:nvPr/>
        </p:nvSpPr>
        <p:spPr bwMode="auto">
          <a:xfrm>
            <a:off x="790575" y="2606675"/>
            <a:ext cx="457200" cy="192088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4" name="object 21"/>
          <p:cNvSpPr>
            <a:spLocks noChangeArrowheads="1"/>
          </p:cNvSpPr>
          <p:nvPr/>
        </p:nvSpPr>
        <p:spPr bwMode="auto">
          <a:xfrm>
            <a:off x="746125" y="2636838"/>
            <a:ext cx="554038" cy="625475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5" name="object 22"/>
          <p:cNvSpPr>
            <a:spLocks noChangeArrowheads="1"/>
          </p:cNvSpPr>
          <p:nvPr/>
        </p:nvSpPr>
        <p:spPr bwMode="auto">
          <a:xfrm>
            <a:off x="925513" y="2636838"/>
            <a:ext cx="457200" cy="6254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6" name="object 13"/>
          <p:cNvSpPr>
            <a:spLocks noChangeArrowheads="1"/>
          </p:cNvSpPr>
          <p:nvPr/>
        </p:nvSpPr>
        <p:spPr bwMode="auto">
          <a:xfrm>
            <a:off x="1200150" y="4826000"/>
            <a:ext cx="7315200" cy="50800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7" name="object 14"/>
          <p:cNvSpPr>
            <a:spLocks noChangeArrowheads="1"/>
          </p:cNvSpPr>
          <p:nvPr/>
        </p:nvSpPr>
        <p:spPr bwMode="auto">
          <a:xfrm>
            <a:off x="723900" y="4540250"/>
            <a:ext cx="609600" cy="60960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8" name="object 15"/>
          <p:cNvSpPr>
            <a:spLocks noChangeArrowheads="1"/>
          </p:cNvSpPr>
          <p:nvPr/>
        </p:nvSpPr>
        <p:spPr bwMode="auto">
          <a:xfrm>
            <a:off x="793750" y="4549775"/>
            <a:ext cx="469900" cy="230188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9" name="object 16"/>
          <p:cNvSpPr>
            <a:spLocks noChangeArrowheads="1"/>
          </p:cNvSpPr>
          <p:nvPr/>
        </p:nvSpPr>
        <p:spPr bwMode="auto">
          <a:xfrm>
            <a:off x="752475" y="4611688"/>
            <a:ext cx="554038" cy="627062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70" name="object 17"/>
          <p:cNvSpPr>
            <a:spLocks noChangeArrowheads="1"/>
          </p:cNvSpPr>
          <p:nvPr/>
        </p:nvSpPr>
        <p:spPr bwMode="auto">
          <a:xfrm>
            <a:off x="931863" y="4611688"/>
            <a:ext cx="457200" cy="6270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71" name="object 12"/>
          <p:cNvSpPr txBox="1">
            <a:spLocks noChangeArrowheads="1"/>
          </p:cNvSpPr>
          <p:nvPr/>
        </p:nvSpPr>
        <p:spPr bwMode="auto">
          <a:xfrm>
            <a:off x="820738" y="768350"/>
            <a:ext cx="29051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600"/>
              </a:lnSpc>
              <a:spcBef>
                <a:spcPts val="125"/>
              </a:spcBef>
            </a:pPr>
            <a:r>
              <a:rPr lang="en-US" sz="3600" b="1" baseline="2000">
                <a:solidFill>
                  <a:srgbClr val="660066"/>
                </a:solidFill>
                <a:latin typeface=".VnTimeH" pitchFamily="34" charset="0"/>
              </a:rPr>
              <a:t>I-</a:t>
            </a:r>
            <a:endParaRPr lang="en-US" sz="2400">
              <a:latin typeface=".VnTimeH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0975" y="803275"/>
            <a:ext cx="7138988" cy="31908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485"/>
              </a:lnSpc>
              <a:spcBef>
                <a:spcPts val="124"/>
              </a:spcBef>
              <a:spcAft>
                <a:spcPts val="0"/>
              </a:spcAft>
              <a:defRPr/>
            </a:pPr>
            <a:r>
              <a:rPr sz="2300" b="1" dirty="0">
                <a:solidFill>
                  <a:srgbClr val="CC0000"/>
                </a:solidFill>
                <a:latin typeface="Tahoma"/>
                <a:cs typeface="Tahoma"/>
              </a:rPr>
              <a:t>NHỮNG CƠ SỞ ĐỂ</a:t>
            </a:r>
            <a:r>
              <a:rPr sz="2300" b="1" spc="-9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300" b="1" dirty="0">
                <a:solidFill>
                  <a:srgbClr val="CC0000"/>
                </a:solidFill>
                <a:latin typeface="Tahoma"/>
                <a:cs typeface="Tahoma"/>
              </a:rPr>
              <a:t>ĐỔI MỚI</a:t>
            </a:r>
            <a:r>
              <a:rPr sz="2300" b="1" spc="-9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300" b="1" dirty="0">
                <a:solidFill>
                  <a:srgbClr val="CC0000"/>
                </a:solidFill>
                <a:latin typeface="Tahoma"/>
                <a:cs typeface="Tahoma"/>
              </a:rPr>
              <a:t>D</a:t>
            </a:r>
            <a:r>
              <a:rPr sz="2300" b="1" spc="-9" dirty="0">
                <a:solidFill>
                  <a:srgbClr val="CC0000"/>
                </a:solidFill>
                <a:latin typeface="Tahoma"/>
                <a:cs typeface="Tahoma"/>
              </a:rPr>
              <a:t>Ạ</a:t>
            </a:r>
            <a:r>
              <a:rPr sz="2300" b="1" dirty="0">
                <a:solidFill>
                  <a:srgbClr val="CC0000"/>
                </a:solidFill>
                <a:latin typeface="Tahoma"/>
                <a:cs typeface="Tahoma"/>
              </a:rPr>
              <a:t>Y</a:t>
            </a:r>
            <a:r>
              <a:rPr sz="2300" b="1" spc="-9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300" b="1" dirty="0">
                <a:solidFill>
                  <a:srgbClr val="CC0000"/>
                </a:solidFill>
                <a:latin typeface="Tahoma"/>
                <a:cs typeface="Tahoma"/>
              </a:rPr>
              <a:t>HỌC</a:t>
            </a:r>
            <a:r>
              <a:rPr sz="2300" b="1" spc="14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300" b="1" dirty="0">
                <a:solidFill>
                  <a:srgbClr val="CC0000"/>
                </a:solidFill>
                <a:latin typeface="Tahoma"/>
                <a:cs typeface="Tahoma"/>
              </a:rPr>
              <a:t>MĨ</a:t>
            </a:r>
            <a:r>
              <a:rPr sz="2300" b="1" spc="-14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300" b="1" dirty="0">
                <a:solidFill>
                  <a:srgbClr val="CC0000"/>
                </a:solidFill>
                <a:latin typeface="Tahoma"/>
                <a:cs typeface="Tahoma"/>
              </a:rPr>
              <a:t>T</a:t>
            </a:r>
            <a:r>
              <a:rPr sz="2300" b="1" spc="4" dirty="0">
                <a:solidFill>
                  <a:srgbClr val="CC0000"/>
                </a:solidFill>
                <a:latin typeface="Tahoma"/>
                <a:cs typeface="Tahoma"/>
              </a:rPr>
              <a:t>H</a:t>
            </a:r>
            <a:r>
              <a:rPr sz="2300" b="1" dirty="0">
                <a:solidFill>
                  <a:srgbClr val="CC0000"/>
                </a:solidFill>
                <a:latin typeface="Tahoma"/>
                <a:cs typeface="Tahoma"/>
              </a:rPr>
              <a:t>UẬT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6173" name="object 10"/>
          <p:cNvSpPr txBox="1">
            <a:spLocks noChangeArrowheads="1"/>
          </p:cNvSpPr>
          <p:nvPr/>
        </p:nvSpPr>
        <p:spPr bwMode="auto">
          <a:xfrm>
            <a:off x="935038" y="1755775"/>
            <a:ext cx="244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375"/>
              </a:lnSpc>
              <a:spcBef>
                <a:spcPts val="113"/>
              </a:spcBef>
            </a:pPr>
            <a:r>
              <a:rPr lang="en-US" sz="22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</a:t>
            </a:r>
            <a:endParaRPr lang="en-US" sz="22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6538" y="1935163"/>
            <a:ext cx="6705600" cy="254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939"/>
              </a:lnSpc>
              <a:spcBef>
                <a:spcPts val="97"/>
              </a:spcBef>
              <a:spcAft>
                <a:spcPts val="0"/>
              </a:spcAft>
              <a:defRPr/>
            </a:pPr>
            <a:r>
              <a:rPr b="1" dirty="0">
                <a:latin typeface="Arial"/>
                <a:cs typeface="Arial"/>
              </a:rPr>
              <a:t>-</a:t>
            </a:r>
            <a:r>
              <a:rPr b="1" spc="4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Mục</a:t>
            </a:r>
            <a:r>
              <a:rPr b="1" spc="-4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tiêu</a:t>
            </a:r>
            <a:r>
              <a:rPr b="1" spc="4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g</a:t>
            </a:r>
            <a:r>
              <a:rPr b="1" spc="4" dirty="0">
                <a:latin typeface="Arial"/>
                <a:cs typeface="Arial"/>
              </a:rPr>
              <a:t>i</a:t>
            </a:r>
            <a:r>
              <a:rPr b="1" dirty="0">
                <a:latin typeface="Arial"/>
                <a:cs typeface="Arial"/>
              </a:rPr>
              <a:t>áo</a:t>
            </a:r>
            <a:r>
              <a:rPr b="1" spc="-4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</a:t>
            </a:r>
            <a:r>
              <a:rPr b="1" spc="4" dirty="0">
                <a:latin typeface="Arial"/>
                <a:cs typeface="Arial"/>
              </a:rPr>
              <a:t>ụ</a:t>
            </a:r>
            <a:r>
              <a:rPr b="1" dirty="0">
                <a:latin typeface="Arial"/>
                <a:cs typeface="Arial"/>
              </a:rPr>
              <a:t>c</a:t>
            </a:r>
            <a:r>
              <a:rPr b="1" spc="-9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trong th</a:t>
            </a:r>
            <a:r>
              <a:rPr b="1" spc="4" dirty="0">
                <a:latin typeface="Arial"/>
                <a:cs typeface="Arial"/>
              </a:rPr>
              <a:t>ờ</a:t>
            </a:r>
            <a:r>
              <a:rPr b="1" dirty="0">
                <a:latin typeface="Arial"/>
                <a:cs typeface="Arial"/>
              </a:rPr>
              <a:t>i</a:t>
            </a:r>
            <a:r>
              <a:rPr b="1" spc="-14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kỳ</a:t>
            </a:r>
            <a:r>
              <a:rPr b="1" spc="4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đ</a:t>
            </a:r>
            <a:r>
              <a:rPr b="1" spc="4" dirty="0">
                <a:latin typeface="Arial"/>
                <a:cs typeface="Arial"/>
              </a:rPr>
              <a:t>ổ</a:t>
            </a:r>
            <a:r>
              <a:rPr b="1" dirty="0">
                <a:latin typeface="Arial"/>
                <a:cs typeface="Arial"/>
              </a:rPr>
              <a:t>i</a:t>
            </a:r>
            <a:r>
              <a:rPr b="1" spc="-14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mới </a:t>
            </a:r>
            <a:r>
              <a:rPr b="1" spc="-44" dirty="0">
                <a:latin typeface="Arial"/>
                <a:cs typeface="Arial"/>
              </a:rPr>
              <a:t>v</a:t>
            </a:r>
            <a:r>
              <a:rPr b="1" dirty="0">
                <a:latin typeface="Arial"/>
                <a:cs typeface="Arial"/>
              </a:rPr>
              <a:t>à</a:t>
            </a:r>
            <a:r>
              <a:rPr b="1" spc="44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h</a:t>
            </a:r>
            <a:r>
              <a:rPr b="1" spc="4" dirty="0">
                <a:latin typeface="Arial"/>
                <a:cs typeface="Arial"/>
              </a:rPr>
              <a:t>ộ</a:t>
            </a:r>
            <a:r>
              <a:rPr b="1" dirty="0">
                <a:latin typeface="Arial"/>
                <a:cs typeface="Arial"/>
              </a:rPr>
              <a:t>i</a:t>
            </a:r>
            <a:r>
              <a:rPr b="1" spc="-14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n</a:t>
            </a:r>
            <a:r>
              <a:rPr b="1" spc="4" dirty="0">
                <a:latin typeface="Arial"/>
                <a:cs typeface="Arial"/>
              </a:rPr>
              <a:t>h</a:t>
            </a:r>
            <a:r>
              <a:rPr b="1" dirty="0">
                <a:latin typeface="Arial"/>
                <a:cs typeface="Arial"/>
              </a:rPr>
              <a:t>ập</a:t>
            </a:r>
            <a:r>
              <a:rPr b="1" spc="-4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q</a:t>
            </a:r>
            <a:r>
              <a:rPr b="1" spc="4" dirty="0">
                <a:latin typeface="Arial"/>
                <a:cs typeface="Arial"/>
              </a:rPr>
              <a:t>u</a:t>
            </a:r>
            <a:r>
              <a:rPr b="1" dirty="0">
                <a:latin typeface="Arial"/>
                <a:cs typeface="Arial"/>
              </a:rPr>
              <a:t>ốc</a:t>
            </a:r>
            <a:r>
              <a:rPr b="1" spc="-4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tế</a:t>
            </a:r>
            <a:endParaRPr>
              <a:latin typeface="Arial"/>
              <a:cs typeface="Arial"/>
            </a:endParaRPr>
          </a:p>
        </p:txBody>
      </p:sp>
      <p:sp>
        <p:nvSpPr>
          <p:cNvPr id="6175" name="object 8"/>
          <p:cNvSpPr txBox="1">
            <a:spLocks noChangeArrowheads="1"/>
          </p:cNvSpPr>
          <p:nvPr/>
        </p:nvSpPr>
        <p:spPr bwMode="auto">
          <a:xfrm>
            <a:off x="909638" y="2762250"/>
            <a:ext cx="244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375"/>
              </a:lnSpc>
              <a:spcBef>
                <a:spcPts val="113"/>
              </a:spcBef>
            </a:pPr>
            <a:r>
              <a:rPr lang="en-US" sz="2200" b="1" dirty="0">
                <a:latin typeface="Tahoma" pitchFamily="34" charset="0"/>
                <a:cs typeface="Tahoma" pitchFamily="34" charset="0"/>
              </a:rPr>
              <a:t>2</a:t>
            </a:r>
            <a:endParaRPr lang="en-US" sz="2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93825" y="2986088"/>
            <a:ext cx="6823075" cy="254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939"/>
              </a:lnSpc>
              <a:spcBef>
                <a:spcPts val="97"/>
              </a:spcBef>
              <a:spcAft>
                <a:spcPts val="0"/>
              </a:spcAft>
              <a:defRPr/>
            </a:pPr>
            <a:r>
              <a:rPr b="1" dirty="0">
                <a:latin typeface="Arial"/>
                <a:cs typeface="Arial"/>
              </a:rPr>
              <a:t>-</a:t>
            </a:r>
            <a:r>
              <a:rPr b="1" spc="4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</a:t>
            </a:r>
            <a:r>
              <a:rPr b="1" spc="-9" dirty="0">
                <a:latin typeface="Arial"/>
                <a:cs typeface="Arial"/>
              </a:rPr>
              <a:t>ă</a:t>
            </a:r>
            <a:r>
              <a:rPr b="1" dirty="0">
                <a:latin typeface="Arial"/>
                <a:cs typeface="Arial"/>
              </a:rPr>
              <a:t>n</a:t>
            </a:r>
            <a:r>
              <a:rPr b="1" spc="4" dirty="0">
                <a:latin typeface="Arial"/>
                <a:cs typeface="Arial"/>
              </a:rPr>
              <a:t> </a:t>
            </a:r>
            <a:r>
              <a:rPr b="1" spc="-4" dirty="0">
                <a:latin typeface="Arial"/>
                <a:cs typeface="Arial"/>
              </a:rPr>
              <a:t>c</a:t>
            </a:r>
            <a:r>
              <a:rPr b="1" dirty="0">
                <a:latin typeface="Arial"/>
                <a:cs typeface="Arial"/>
              </a:rPr>
              <a:t>ứ th</a:t>
            </a:r>
            <a:r>
              <a:rPr b="1" spc="4" dirty="0">
                <a:latin typeface="Arial"/>
                <a:cs typeface="Arial"/>
              </a:rPr>
              <a:t>ự</a:t>
            </a:r>
            <a:r>
              <a:rPr b="1" dirty="0">
                <a:latin typeface="Arial"/>
                <a:cs typeface="Arial"/>
              </a:rPr>
              <a:t>c</a:t>
            </a:r>
            <a:r>
              <a:rPr b="1" spc="-9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tiễn</a:t>
            </a:r>
            <a:r>
              <a:rPr b="1" spc="-4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g</a:t>
            </a:r>
            <a:r>
              <a:rPr b="1" spc="4" dirty="0">
                <a:latin typeface="Arial"/>
                <a:cs typeface="Arial"/>
              </a:rPr>
              <a:t>i</a:t>
            </a:r>
            <a:r>
              <a:rPr b="1" spc="-4" dirty="0">
                <a:latin typeface="Arial"/>
                <a:cs typeface="Arial"/>
              </a:rPr>
              <a:t>á</a:t>
            </a:r>
            <a:r>
              <a:rPr b="1" dirty="0">
                <a:latin typeface="Arial"/>
                <a:cs typeface="Arial"/>
              </a:rPr>
              <a:t>o d</a:t>
            </a:r>
            <a:r>
              <a:rPr b="1" spc="4" dirty="0">
                <a:latin typeface="Arial"/>
                <a:cs typeface="Arial"/>
              </a:rPr>
              <a:t>ụ</a:t>
            </a:r>
            <a:r>
              <a:rPr b="1" dirty="0">
                <a:latin typeface="Arial"/>
                <a:cs typeface="Arial"/>
              </a:rPr>
              <a:t>c </a:t>
            </a:r>
            <a:r>
              <a:rPr b="1" spc="-39" dirty="0">
                <a:latin typeface="Arial"/>
                <a:cs typeface="Arial"/>
              </a:rPr>
              <a:t>v</a:t>
            </a:r>
            <a:r>
              <a:rPr b="1" dirty="0">
                <a:latin typeface="Arial"/>
                <a:cs typeface="Arial"/>
              </a:rPr>
              <a:t>à</a:t>
            </a:r>
            <a:r>
              <a:rPr b="1" spc="34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h</a:t>
            </a:r>
            <a:r>
              <a:rPr b="1" spc="4" dirty="0">
                <a:latin typeface="Arial"/>
                <a:cs typeface="Arial"/>
              </a:rPr>
              <a:t>o</a:t>
            </a:r>
            <a:r>
              <a:rPr b="1" spc="-4" dirty="0">
                <a:latin typeface="Arial"/>
                <a:cs typeface="Arial"/>
              </a:rPr>
              <a:t>ạ</a:t>
            </a:r>
            <a:r>
              <a:rPr b="1" dirty="0">
                <a:latin typeface="Arial"/>
                <a:cs typeface="Arial"/>
              </a:rPr>
              <a:t>t</a:t>
            </a:r>
            <a:r>
              <a:rPr b="1" spc="-4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đ</a:t>
            </a:r>
            <a:r>
              <a:rPr b="1" spc="4" dirty="0">
                <a:latin typeface="Arial"/>
                <a:cs typeface="Arial"/>
              </a:rPr>
              <a:t>ộ</a:t>
            </a:r>
            <a:r>
              <a:rPr b="1" dirty="0">
                <a:latin typeface="Arial"/>
                <a:cs typeface="Arial"/>
              </a:rPr>
              <a:t>ng dạy</a:t>
            </a:r>
            <a:r>
              <a:rPr b="1" spc="-4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h</a:t>
            </a:r>
            <a:r>
              <a:rPr b="1" spc="4" dirty="0">
                <a:latin typeface="Arial"/>
                <a:cs typeface="Arial"/>
              </a:rPr>
              <a:t>ọ</a:t>
            </a:r>
            <a:r>
              <a:rPr b="1" dirty="0">
                <a:latin typeface="Arial"/>
                <a:cs typeface="Arial"/>
              </a:rPr>
              <a:t>c</a:t>
            </a:r>
            <a:r>
              <a:rPr b="1" spc="-9" dirty="0">
                <a:latin typeface="Arial"/>
                <a:cs typeface="Arial"/>
              </a:rPr>
              <a:t> </a:t>
            </a:r>
            <a:r>
              <a:rPr b="1" spc="-4">
                <a:latin typeface="Arial"/>
                <a:cs typeface="Arial"/>
              </a:rPr>
              <a:t>c</a:t>
            </a:r>
            <a:r>
              <a:rPr b="1">
                <a:latin typeface="Arial"/>
                <a:cs typeface="Arial"/>
              </a:rPr>
              <a:t>ủa </a:t>
            </a:r>
            <a:r>
              <a:rPr b="1" smtClean="0">
                <a:latin typeface="Arial"/>
                <a:cs typeface="Arial"/>
              </a:rPr>
              <a:t>n</a:t>
            </a:r>
            <a:r>
              <a:rPr lang="en-US" b="1" dirty="0" smtClean="0">
                <a:latin typeface="Arial"/>
                <a:cs typeface="Arial"/>
              </a:rPr>
              <a:t>ư</a:t>
            </a:r>
            <a:r>
              <a:rPr b="1" spc="4" smtClean="0">
                <a:latin typeface="Arial"/>
                <a:cs typeface="Arial"/>
              </a:rPr>
              <a:t>ớ</a:t>
            </a:r>
            <a:r>
              <a:rPr b="1" smtClean="0">
                <a:latin typeface="Arial"/>
                <a:cs typeface="Arial"/>
              </a:rPr>
              <a:t>c</a:t>
            </a:r>
            <a:r>
              <a:rPr b="1" spc="-62" smtClean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ta</a:t>
            </a:r>
            <a:endParaRPr>
              <a:latin typeface="Arial"/>
              <a:cs typeface="Arial"/>
            </a:endParaRPr>
          </a:p>
        </p:txBody>
      </p:sp>
      <p:sp>
        <p:nvSpPr>
          <p:cNvPr id="6177" name="object 6"/>
          <p:cNvSpPr txBox="1">
            <a:spLocks noChangeArrowheads="1"/>
          </p:cNvSpPr>
          <p:nvPr/>
        </p:nvSpPr>
        <p:spPr bwMode="auto">
          <a:xfrm>
            <a:off x="915988" y="3784600"/>
            <a:ext cx="2444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375"/>
              </a:lnSpc>
              <a:spcBef>
                <a:spcPts val="113"/>
              </a:spcBef>
            </a:pPr>
            <a:r>
              <a:rPr lang="en-US" sz="22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en-US" sz="22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0013" y="3844925"/>
            <a:ext cx="6994525" cy="528638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1938"/>
              </a:lnSpc>
              <a:spcBef>
                <a:spcPts val="100"/>
              </a:spcBef>
            </a:pPr>
            <a:r>
              <a:rPr lang="en-US" b="1">
                <a:latin typeface="Arial" charset="0"/>
              </a:rPr>
              <a:t>- Vận dụng thành tựu NCKH, sự phát triển về lí luận GD &amp; PPDH</a:t>
            </a:r>
            <a:endParaRPr lang="en-US">
              <a:latin typeface="Arial" charset="0"/>
            </a:endParaRPr>
          </a:p>
          <a:p>
            <a:pPr marL="12700">
              <a:lnSpc>
                <a:spcPct val="96000"/>
              </a:lnSpc>
            </a:pPr>
            <a:r>
              <a:rPr lang="en-US" b="1">
                <a:solidFill>
                  <a:srgbClr val="DAECEE"/>
                </a:solidFill>
                <a:latin typeface="Arial" charset="0"/>
              </a:rPr>
              <a:t>.  </a:t>
            </a:r>
            <a:r>
              <a:rPr lang="en-US" b="1">
                <a:latin typeface="Arial" charset="0"/>
              </a:rPr>
              <a:t>&amp; phát huy kết quả đổi mới PPDH trong những năm vừa qua</a:t>
            </a:r>
            <a:endParaRPr lang="en-US">
              <a:latin typeface="Arial" charset="0"/>
            </a:endParaRPr>
          </a:p>
        </p:txBody>
      </p:sp>
      <p:sp>
        <p:nvSpPr>
          <p:cNvPr id="6179" name="object 4"/>
          <p:cNvSpPr txBox="1">
            <a:spLocks noChangeArrowheads="1"/>
          </p:cNvSpPr>
          <p:nvPr/>
        </p:nvSpPr>
        <p:spPr bwMode="auto">
          <a:xfrm>
            <a:off x="915988" y="4737100"/>
            <a:ext cx="244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375"/>
              </a:lnSpc>
              <a:spcBef>
                <a:spcPts val="113"/>
              </a:spcBef>
            </a:pPr>
            <a:r>
              <a:rPr lang="en-US" sz="22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4</a:t>
            </a:r>
            <a:endParaRPr lang="en-US" sz="22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1925" y="4973638"/>
            <a:ext cx="6567488" cy="2540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1938"/>
              </a:lnSpc>
              <a:spcBef>
                <a:spcPts val="100"/>
              </a:spcBef>
            </a:pPr>
            <a:r>
              <a:rPr lang="en-US" b="1">
                <a:latin typeface="Arial" charset="0"/>
              </a:rPr>
              <a:t>- Mục tiêu môn học &amp; đặc trưng PPDH Mĩ thuật ở trường TH</a:t>
            </a:r>
            <a:endParaRPr lang="en-US">
              <a:latin typeface="Arial" charset="0"/>
            </a:endParaRPr>
          </a:p>
        </p:txBody>
      </p:sp>
      <p:sp>
        <p:nvSpPr>
          <p:cNvPr id="6181" name="object 2"/>
          <p:cNvSpPr txBox="1">
            <a:spLocks noChangeArrowheads="1"/>
          </p:cNvSpPr>
          <p:nvPr/>
        </p:nvSpPr>
        <p:spPr bwMode="auto">
          <a:xfrm>
            <a:off x="8483600" y="6307138"/>
            <a:ext cx="1508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38"/>
              </a:lnSpc>
              <a:spcBef>
                <a:spcPts val="75"/>
              </a:spcBef>
            </a:pPr>
            <a:r>
              <a:rPr lang="en-US" sz="1400">
                <a:latin typeface="Arial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61"/>
          <p:cNvSpPr>
            <a:spLocks/>
          </p:cNvSpPr>
          <p:nvPr/>
        </p:nvSpPr>
        <p:spPr bwMode="auto">
          <a:xfrm>
            <a:off x="609600" y="228600"/>
            <a:ext cx="8077200" cy="1905000"/>
          </a:xfrm>
          <a:custGeom>
            <a:avLst/>
            <a:gdLst/>
            <a:ahLst/>
            <a:cxnLst>
              <a:cxn ang="0">
                <a:pos x="0" y="1905000"/>
              </a:cxn>
              <a:cxn ang="0">
                <a:pos x="8077200" y="1905000"/>
              </a:cxn>
              <a:cxn ang="0">
                <a:pos x="8077200" y="0"/>
              </a:cxn>
              <a:cxn ang="0">
                <a:pos x="0" y="0"/>
              </a:cxn>
              <a:cxn ang="0">
                <a:pos x="0" y="1905000"/>
              </a:cxn>
            </a:cxnLst>
            <a:rect l="0" t="0" r="r" b="b"/>
            <a:pathLst>
              <a:path w="8077200" h="1905000">
                <a:moveTo>
                  <a:pt x="0" y="1905000"/>
                </a:moveTo>
                <a:lnTo>
                  <a:pt x="8077200" y="1905000"/>
                </a:lnTo>
                <a:lnTo>
                  <a:pt x="8077200" y="0"/>
                </a:lnTo>
                <a:lnTo>
                  <a:pt x="0" y="0"/>
                </a:lnTo>
                <a:lnTo>
                  <a:pt x="0" y="1905000"/>
                </a:lnTo>
                <a:close/>
              </a:path>
            </a:pathLst>
          </a:custGeom>
          <a:solidFill>
            <a:srgbClr val="FFFFC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9" name="object 62"/>
          <p:cNvSpPr>
            <a:spLocks/>
          </p:cNvSpPr>
          <p:nvPr/>
        </p:nvSpPr>
        <p:spPr bwMode="auto">
          <a:xfrm>
            <a:off x="609600" y="228600"/>
            <a:ext cx="8077200" cy="1905000"/>
          </a:xfrm>
          <a:custGeom>
            <a:avLst/>
            <a:gdLst/>
            <a:ahLst/>
            <a:cxnLst>
              <a:cxn ang="0">
                <a:pos x="0" y="1905000"/>
              </a:cxn>
              <a:cxn ang="0">
                <a:pos x="8077200" y="1905000"/>
              </a:cxn>
              <a:cxn ang="0">
                <a:pos x="8077200" y="0"/>
              </a:cxn>
              <a:cxn ang="0">
                <a:pos x="0" y="0"/>
              </a:cxn>
              <a:cxn ang="0">
                <a:pos x="0" y="1905000"/>
              </a:cxn>
            </a:cxnLst>
            <a:rect l="0" t="0" r="r" b="b"/>
            <a:pathLst>
              <a:path w="8077200" h="1905000">
                <a:moveTo>
                  <a:pt x="0" y="1905000"/>
                </a:moveTo>
                <a:lnTo>
                  <a:pt x="8077200" y="1905000"/>
                </a:lnTo>
                <a:lnTo>
                  <a:pt x="8077200" y="0"/>
                </a:lnTo>
                <a:lnTo>
                  <a:pt x="0" y="0"/>
                </a:lnTo>
                <a:lnTo>
                  <a:pt x="0" y="1905000"/>
                </a:lnTo>
                <a:close/>
              </a:path>
            </a:pathLst>
          </a:cu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0" name="object 28"/>
          <p:cNvSpPr>
            <a:spLocks noChangeArrowheads="1"/>
          </p:cNvSpPr>
          <p:nvPr/>
        </p:nvSpPr>
        <p:spPr bwMode="auto">
          <a:xfrm>
            <a:off x="5943600" y="2538413"/>
            <a:ext cx="2743200" cy="3657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1" name="object 29"/>
          <p:cNvSpPr>
            <a:spLocks/>
          </p:cNvSpPr>
          <p:nvPr/>
        </p:nvSpPr>
        <p:spPr bwMode="auto">
          <a:xfrm>
            <a:off x="5943600" y="2538413"/>
            <a:ext cx="2743200" cy="3581400"/>
          </a:xfrm>
          <a:custGeom>
            <a:avLst/>
            <a:gdLst/>
            <a:ahLst/>
            <a:cxnLst>
              <a:cxn ang="0">
                <a:pos x="0" y="457200"/>
              </a:cxn>
              <a:cxn ang="0">
                <a:pos x="0" y="3124123"/>
              </a:cxn>
              <a:cxn ang="0">
                <a:pos x="1515" y="3161622"/>
              </a:cxn>
              <a:cxn ang="0">
                <a:pos x="13289" y="3233998"/>
              </a:cxn>
              <a:cxn ang="0">
                <a:pos x="35933" y="3302092"/>
              </a:cxn>
              <a:cxn ang="0">
                <a:pos x="68505" y="3364965"/>
              </a:cxn>
              <a:cxn ang="0">
                <a:pos x="110065" y="3421673"/>
              </a:cxn>
              <a:cxn ang="0">
                <a:pos x="159670" y="3471278"/>
              </a:cxn>
              <a:cxn ang="0">
                <a:pos x="216379" y="3512836"/>
              </a:cxn>
              <a:cxn ang="0">
                <a:pos x="279249" y="3545406"/>
              </a:cxn>
              <a:cxn ang="0">
                <a:pos x="347338" y="3568048"/>
              </a:cxn>
              <a:cxn ang="0">
                <a:pos x="419706" y="3579820"/>
              </a:cxn>
              <a:cxn ang="0">
                <a:pos x="457200" y="3581336"/>
              </a:cxn>
              <a:cxn ang="0">
                <a:pos x="2286000" y="3581336"/>
              </a:cxn>
              <a:cxn ang="0">
                <a:pos x="2360153" y="3575352"/>
              </a:cxn>
              <a:cxn ang="0">
                <a:pos x="2430499" y="3558027"/>
              </a:cxn>
              <a:cxn ang="0">
                <a:pos x="2496097" y="3530303"/>
              </a:cxn>
              <a:cxn ang="0">
                <a:pos x="2556004" y="3493121"/>
              </a:cxn>
              <a:cxn ang="0">
                <a:pos x="2609278" y="3447422"/>
              </a:cxn>
              <a:cxn ang="0">
                <a:pos x="2654978" y="3394148"/>
              </a:cxn>
              <a:cxn ang="0">
                <a:pos x="2692162" y="3334240"/>
              </a:cxn>
              <a:cxn ang="0">
                <a:pos x="2719888" y="3268639"/>
              </a:cxn>
              <a:cxn ang="0">
                <a:pos x="2737215" y="3198286"/>
              </a:cxn>
              <a:cxn ang="0">
                <a:pos x="2743200" y="3124123"/>
              </a:cxn>
              <a:cxn ang="0">
                <a:pos x="2743200" y="457200"/>
              </a:cxn>
              <a:cxn ang="0">
                <a:pos x="2737215" y="383015"/>
              </a:cxn>
              <a:cxn ang="0">
                <a:pos x="2719888" y="312651"/>
              </a:cxn>
              <a:cxn ang="0">
                <a:pos x="2692162" y="247046"/>
              </a:cxn>
              <a:cxn ang="0">
                <a:pos x="2654978" y="187141"/>
              </a:cxn>
              <a:cxn ang="0">
                <a:pos x="2609278" y="133873"/>
              </a:cxn>
              <a:cxn ang="0">
                <a:pos x="2556004" y="88184"/>
              </a:cxn>
              <a:cxn ang="0">
                <a:pos x="2496097" y="51013"/>
              </a:cxn>
              <a:cxn ang="0">
                <a:pos x="2430499" y="23298"/>
              </a:cxn>
              <a:cxn ang="0">
                <a:pos x="2360153" y="5981"/>
              </a:cxn>
              <a:cxn ang="0">
                <a:pos x="2286000" y="0"/>
              </a:cxn>
              <a:cxn ang="0">
                <a:pos x="457200" y="0"/>
              </a:cxn>
              <a:cxn ang="0">
                <a:pos x="383046" y="5981"/>
              </a:cxn>
              <a:cxn ang="0">
                <a:pos x="312700" y="23298"/>
              </a:cxn>
              <a:cxn ang="0">
                <a:pos x="247102" y="51013"/>
              </a:cxn>
              <a:cxn ang="0">
                <a:pos x="187195" y="88184"/>
              </a:cxn>
              <a:cxn ang="0">
                <a:pos x="133921" y="133873"/>
              </a:cxn>
              <a:cxn ang="0">
                <a:pos x="88221" y="187141"/>
              </a:cxn>
              <a:cxn ang="0">
                <a:pos x="51037" y="247046"/>
              </a:cxn>
              <a:cxn ang="0">
                <a:pos x="23311" y="312651"/>
              </a:cxn>
              <a:cxn ang="0">
                <a:pos x="5984" y="383015"/>
              </a:cxn>
              <a:cxn ang="0">
                <a:pos x="0" y="457200"/>
              </a:cxn>
            </a:cxnLst>
            <a:rect l="0" t="0" r="r" b="b"/>
            <a:pathLst>
              <a:path w="2743200" h="3581336">
                <a:moveTo>
                  <a:pt x="0" y="457200"/>
                </a:moveTo>
                <a:lnTo>
                  <a:pt x="0" y="3124123"/>
                </a:lnTo>
                <a:lnTo>
                  <a:pt x="1515" y="3161622"/>
                </a:lnTo>
                <a:lnTo>
                  <a:pt x="13289" y="3233998"/>
                </a:lnTo>
                <a:lnTo>
                  <a:pt x="35933" y="3302092"/>
                </a:lnTo>
                <a:lnTo>
                  <a:pt x="68505" y="3364965"/>
                </a:lnTo>
                <a:lnTo>
                  <a:pt x="110065" y="3421673"/>
                </a:lnTo>
                <a:lnTo>
                  <a:pt x="159670" y="3471278"/>
                </a:lnTo>
                <a:lnTo>
                  <a:pt x="216379" y="3512836"/>
                </a:lnTo>
                <a:lnTo>
                  <a:pt x="279249" y="3545406"/>
                </a:lnTo>
                <a:lnTo>
                  <a:pt x="347338" y="3568048"/>
                </a:lnTo>
                <a:lnTo>
                  <a:pt x="419706" y="3579820"/>
                </a:lnTo>
                <a:lnTo>
                  <a:pt x="457200" y="3581336"/>
                </a:lnTo>
                <a:lnTo>
                  <a:pt x="2286000" y="3581336"/>
                </a:lnTo>
                <a:lnTo>
                  <a:pt x="2360153" y="3575352"/>
                </a:lnTo>
                <a:lnTo>
                  <a:pt x="2430499" y="3558027"/>
                </a:lnTo>
                <a:lnTo>
                  <a:pt x="2496097" y="3530303"/>
                </a:lnTo>
                <a:lnTo>
                  <a:pt x="2556004" y="3493121"/>
                </a:lnTo>
                <a:lnTo>
                  <a:pt x="2609278" y="3447422"/>
                </a:lnTo>
                <a:lnTo>
                  <a:pt x="2654978" y="3394148"/>
                </a:lnTo>
                <a:lnTo>
                  <a:pt x="2692162" y="3334240"/>
                </a:lnTo>
                <a:lnTo>
                  <a:pt x="2719888" y="3268639"/>
                </a:lnTo>
                <a:lnTo>
                  <a:pt x="2737215" y="3198286"/>
                </a:lnTo>
                <a:lnTo>
                  <a:pt x="2743200" y="3124123"/>
                </a:lnTo>
                <a:lnTo>
                  <a:pt x="2743200" y="457200"/>
                </a:lnTo>
                <a:lnTo>
                  <a:pt x="2737215" y="383015"/>
                </a:lnTo>
                <a:lnTo>
                  <a:pt x="2719888" y="312651"/>
                </a:lnTo>
                <a:lnTo>
                  <a:pt x="2692162" y="247046"/>
                </a:lnTo>
                <a:lnTo>
                  <a:pt x="2654978" y="187141"/>
                </a:lnTo>
                <a:lnTo>
                  <a:pt x="2609278" y="133873"/>
                </a:lnTo>
                <a:lnTo>
                  <a:pt x="2556004" y="88184"/>
                </a:lnTo>
                <a:lnTo>
                  <a:pt x="2496097" y="51013"/>
                </a:lnTo>
                <a:lnTo>
                  <a:pt x="2430499" y="23298"/>
                </a:lnTo>
                <a:lnTo>
                  <a:pt x="2360153" y="5981"/>
                </a:lnTo>
                <a:lnTo>
                  <a:pt x="2286000" y="0"/>
                </a:lnTo>
                <a:lnTo>
                  <a:pt x="457200" y="0"/>
                </a:lnTo>
                <a:lnTo>
                  <a:pt x="383046" y="5981"/>
                </a:lnTo>
                <a:lnTo>
                  <a:pt x="312700" y="23298"/>
                </a:lnTo>
                <a:lnTo>
                  <a:pt x="247102" y="51013"/>
                </a:lnTo>
                <a:lnTo>
                  <a:pt x="187195" y="88184"/>
                </a:lnTo>
                <a:lnTo>
                  <a:pt x="133921" y="133873"/>
                </a:lnTo>
                <a:lnTo>
                  <a:pt x="88221" y="187141"/>
                </a:lnTo>
                <a:lnTo>
                  <a:pt x="51037" y="247046"/>
                </a:lnTo>
                <a:lnTo>
                  <a:pt x="23311" y="312651"/>
                </a:lnTo>
                <a:lnTo>
                  <a:pt x="5984" y="383015"/>
                </a:lnTo>
                <a:lnTo>
                  <a:pt x="0" y="457200"/>
                </a:lnTo>
                <a:close/>
              </a:path>
            </a:pathLst>
          </a:custGeom>
          <a:solidFill>
            <a:srgbClr val="73E77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2" name="object 30"/>
          <p:cNvSpPr>
            <a:spLocks noChangeArrowheads="1"/>
          </p:cNvSpPr>
          <p:nvPr/>
        </p:nvSpPr>
        <p:spPr bwMode="auto">
          <a:xfrm>
            <a:off x="5943600" y="2560638"/>
            <a:ext cx="2743200" cy="901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3" name="object 31"/>
          <p:cNvSpPr>
            <a:spLocks noChangeArrowheads="1"/>
          </p:cNvSpPr>
          <p:nvPr/>
        </p:nvSpPr>
        <p:spPr bwMode="auto">
          <a:xfrm>
            <a:off x="5943600" y="5129213"/>
            <a:ext cx="2743200" cy="9604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4" name="object 32"/>
          <p:cNvSpPr>
            <a:spLocks noChangeArrowheads="1"/>
          </p:cNvSpPr>
          <p:nvPr/>
        </p:nvSpPr>
        <p:spPr bwMode="auto">
          <a:xfrm>
            <a:off x="6184900" y="2741613"/>
            <a:ext cx="463550" cy="6238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5" name="object 33"/>
          <p:cNvSpPr>
            <a:spLocks noChangeArrowheads="1"/>
          </p:cNvSpPr>
          <p:nvPr/>
        </p:nvSpPr>
        <p:spPr bwMode="auto">
          <a:xfrm>
            <a:off x="6276975" y="2741613"/>
            <a:ext cx="449263" cy="62388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6" name="object 34"/>
          <p:cNvSpPr>
            <a:spLocks noChangeArrowheads="1"/>
          </p:cNvSpPr>
          <p:nvPr/>
        </p:nvSpPr>
        <p:spPr bwMode="auto">
          <a:xfrm>
            <a:off x="6354763" y="2741613"/>
            <a:ext cx="2116137" cy="62388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7" name="object 35"/>
          <p:cNvSpPr>
            <a:spLocks noChangeArrowheads="1"/>
          </p:cNvSpPr>
          <p:nvPr/>
        </p:nvSpPr>
        <p:spPr bwMode="auto">
          <a:xfrm>
            <a:off x="8097838" y="2741613"/>
            <a:ext cx="450850" cy="62388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8" name="object 36"/>
          <p:cNvSpPr>
            <a:spLocks noChangeArrowheads="1"/>
          </p:cNvSpPr>
          <p:nvPr/>
        </p:nvSpPr>
        <p:spPr bwMode="auto">
          <a:xfrm>
            <a:off x="6610350" y="3101975"/>
            <a:ext cx="1171575" cy="6254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9" name="object 37"/>
          <p:cNvSpPr>
            <a:spLocks noChangeArrowheads="1"/>
          </p:cNvSpPr>
          <p:nvPr/>
        </p:nvSpPr>
        <p:spPr bwMode="auto">
          <a:xfrm>
            <a:off x="7391400" y="3067050"/>
            <a:ext cx="590550" cy="68103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0" name="object 38"/>
          <p:cNvSpPr>
            <a:spLocks noChangeArrowheads="1"/>
          </p:cNvSpPr>
          <p:nvPr/>
        </p:nvSpPr>
        <p:spPr bwMode="auto">
          <a:xfrm>
            <a:off x="7577138" y="3067050"/>
            <a:ext cx="490537" cy="6810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1" name="object 39"/>
          <p:cNvSpPr>
            <a:spLocks noChangeArrowheads="1"/>
          </p:cNvSpPr>
          <p:nvPr/>
        </p:nvSpPr>
        <p:spPr bwMode="auto">
          <a:xfrm>
            <a:off x="7162800" y="3473450"/>
            <a:ext cx="293688" cy="40322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2" name="object 40"/>
          <p:cNvSpPr>
            <a:spLocks noChangeArrowheads="1"/>
          </p:cNvSpPr>
          <p:nvPr/>
        </p:nvSpPr>
        <p:spPr bwMode="auto">
          <a:xfrm>
            <a:off x="6132513" y="3656013"/>
            <a:ext cx="465137" cy="6238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3" name="object 41"/>
          <p:cNvSpPr>
            <a:spLocks noChangeArrowheads="1"/>
          </p:cNvSpPr>
          <p:nvPr/>
        </p:nvSpPr>
        <p:spPr bwMode="auto">
          <a:xfrm>
            <a:off x="6226175" y="3656013"/>
            <a:ext cx="449263" cy="62388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4" name="object 42"/>
          <p:cNvSpPr>
            <a:spLocks noChangeArrowheads="1"/>
          </p:cNvSpPr>
          <p:nvPr/>
        </p:nvSpPr>
        <p:spPr bwMode="auto">
          <a:xfrm>
            <a:off x="6303963" y="3656013"/>
            <a:ext cx="2217737" cy="623887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5" name="object 43"/>
          <p:cNvSpPr>
            <a:spLocks noChangeArrowheads="1"/>
          </p:cNvSpPr>
          <p:nvPr/>
        </p:nvSpPr>
        <p:spPr bwMode="auto">
          <a:xfrm>
            <a:off x="8150225" y="3656013"/>
            <a:ext cx="449263" cy="62388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6" name="object 44"/>
          <p:cNvSpPr>
            <a:spLocks noChangeArrowheads="1"/>
          </p:cNvSpPr>
          <p:nvPr/>
        </p:nvSpPr>
        <p:spPr bwMode="auto">
          <a:xfrm>
            <a:off x="6548438" y="4016375"/>
            <a:ext cx="1228725" cy="62547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7" name="object 45"/>
          <p:cNvSpPr>
            <a:spLocks noChangeArrowheads="1"/>
          </p:cNvSpPr>
          <p:nvPr/>
        </p:nvSpPr>
        <p:spPr bwMode="auto">
          <a:xfrm>
            <a:off x="7432675" y="4079875"/>
            <a:ext cx="377825" cy="51911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8" name="object 46"/>
          <p:cNvSpPr>
            <a:spLocks noChangeArrowheads="1"/>
          </p:cNvSpPr>
          <p:nvPr/>
        </p:nvSpPr>
        <p:spPr bwMode="auto">
          <a:xfrm>
            <a:off x="7450138" y="3981450"/>
            <a:ext cx="592137" cy="68103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9" name="object 47"/>
          <p:cNvSpPr>
            <a:spLocks noChangeArrowheads="1"/>
          </p:cNvSpPr>
          <p:nvPr/>
        </p:nvSpPr>
        <p:spPr bwMode="auto">
          <a:xfrm>
            <a:off x="7637463" y="3981450"/>
            <a:ext cx="490537" cy="6810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40" name="object 48"/>
          <p:cNvSpPr>
            <a:spLocks noChangeArrowheads="1"/>
          </p:cNvSpPr>
          <p:nvPr/>
        </p:nvSpPr>
        <p:spPr bwMode="auto">
          <a:xfrm>
            <a:off x="7162800" y="4387850"/>
            <a:ext cx="293688" cy="40322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41" name="object 49"/>
          <p:cNvSpPr>
            <a:spLocks noChangeArrowheads="1"/>
          </p:cNvSpPr>
          <p:nvPr/>
        </p:nvSpPr>
        <p:spPr bwMode="auto">
          <a:xfrm>
            <a:off x="6124575" y="4570413"/>
            <a:ext cx="465138" cy="6238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42" name="object 50"/>
          <p:cNvSpPr>
            <a:spLocks noChangeArrowheads="1"/>
          </p:cNvSpPr>
          <p:nvPr/>
        </p:nvSpPr>
        <p:spPr bwMode="auto">
          <a:xfrm>
            <a:off x="6218238" y="4570413"/>
            <a:ext cx="449262" cy="62388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43" name="object 51"/>
          <p:cNvSpPr>
            <a:spLocks noChangeArrowheads="1"/>
          </p:cNvSpPr>
          <p:nvPr/>
        </p:nvSpPr>
        <p:spPr bwMode="auto">
          <a:xfrm>
            <a:off x="6296025" y="4570413"/>
            <a:ext cx="2233613" cy="623887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44" name="object 52"/>
          <p:cNvSpPr>
            <a:spLocks noChangeArrowheads="1"/>
          </p:cNvSpPr>
          <p:nvPr/>
        </p:nvSpPr>
        <p:spPr bwMode="auto">
          <a:xfrm>
            <a:off x="6461125" y="4905375"/>
            <a:ext cx="1652588" cy="623888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45" name="object 53"/>
          <p:cNvSpPr>
            <a:spLocks noChangeArrowheads="1"/>
          </p:cNvSpPr>
          <p:nvPr/>
        </p:nvSpPr>
        <p:spPr bwMode="auto">
          <a:xfrm>
            <a:off x="7742238" y="4905375"/>
            <a:ext cx="449262" cy="62388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46" name="object 54"/>
          <p:cNvSpPr>
            <a:spLocks noChangeArrowheads="1"/>
          </p:cNvSpPr>
          <p:nvPr/>
        </p:nvSpPr>
        <p:spPr bwMode="auto">
          <a:xfrm>
            <a:off x="5992813" y="5310188"/>
            <a:ext cx="112712" cy="150812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47" name="object 55"/>
          <p:cNvSpPr>
            <a:spLocks noChangeArrowheads="1"/>
          </p:cNvSpPr>
          <p:nvPr/>
        </p:nvSpPr>
        <p:spPr bwMode="auto">
          <a:xfrm>
            <a:off x="5859463" y="5341938"/>
            <a:ext cx="530225" cy="625475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48" name="object 56"/>
          <p:cNvSpPr>
            <a:spLocks noChangeArrowheads="1"/>
          </p:cNvSpPr>
          <p:nvPr/>
        </p:nvSpPr>
        <p:spPr bwMode="auto">
          <a:xfrm>
            <a:off x="6015038" y="5341938"/>
            <a:ext cx="2424112" cy="625475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49" name="object 57"/>
          <p:cNvSpPr>
            <a:spLocks noChangeArrowheads="1"/>
          </p:cNvSpPr>
          <p:nvPr/>
        </p:nvSpPr>
        <p:spPr bwMode="auto">
          <a:xfrm>
            <a:off x="8048625" y="5308600"/>
            <a:ext cx="590550" cy="6794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50" name="object 58"/>
          <p:cNvSpPr>
            <a:spLocks noChangeArrowheads="1"/>
          </p:cNvSpPr>
          <p:nvPr/>
        </p:nvSpPr>
        <p:spPr bwMode="auto">
          <a:xfrm>
            <a:off x="8234363" y="5308600"/>
            <a:ext cx="490537" cy="67945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51" name="object 59"/>
          <p:cNvSpPr>
            <a:spLocks noChangeArrowheads="1"/>
          </p:cNvSpPr>
          <p:nvPr/>
        </p:nvSpPr>
        <p:spPr bwMode="auto">
          <a:xfrm>
            <a:off x="4953000" y="2767013"/>
            <a:ext cx="914400" cy="3048000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52" name="object 60"/>
          <p:cNvSpPr>
            <a:spLocks/>
          </p:cNvSpPr>
          <p:nvPr/>
        </p:nvSpPr>
        <p:spPr bwMode="auto">
          <a:xfrm>
            <a:off x="4991100" y="2767013"/>
            <a:ext cx="876300" cy="3048000"/>
          </a:xfrm>
          <a:custGeom>
            <a:avLst/>
            <a:gdLst/>
            <a:ahLst/>
            <a:cxnLst>
              <a:cxn ang="0">
                <a:pos x="0" y="520700"/>
              </a:cxn>
              <a:cxn ang="0">
                <a:pos x="278002" y="520700"/>
              </a:cxn>
              <a:cxn ang="0">
                <a:pos x="278002" y="0"/>
              </a:cxn>
              <a:cxn ang="0">
                <a:pos x="876300" y="1524000"/>
              </a:cxn>
              <a:cxn ang="0">
                <a:pos x="278002" y="3047936"/>
              </a:cxn>
              <a:cxn ang="0">
                <a:pos x="278002" y="2527173"/>
              </a:cxn>
              <a:cxn ang="0">
                <a:pos x="0" y="2527173"/>
              </a:cxn>
              <a:cxn ang="0">
                <a:pos x="0" y="520700"/>
              </a:cxn>
            </a:cxnLst>
            <a:rect l="0" t="0" r="r" b="b"/>
            <a:pathLst>
              <a:path w="876300" h="3047936">
                <a:moveTo>
                  <a:pt x="0" y="520700"/>
                </a:moveTo>
                <a:lnTo>
                  <a:pt x="278002" y="520700"/>
                </a:lnTo>
                <a:lnTo>
                  <a:pt x="278002" y="0"/>
                </a:lnTo>
                <a:lnTo>
                  <a:pt x="876300" y="1524000"/>
                </a:lnTo>
                <a:lnTo>
                  <a:pt x="278002" y="3047936"/>
                </a:lnTo>
                <a:lnTo>
                  <a:pt x="278002" y="2527173"/>
                </a:lnTo>
                <a:lnTo>
                  <a:pt x="0" y="2527173"/>
                </a:lnTo>
                <a:lnTo>
                  <a:pt x="0" y="520700"/>
                </a:lnTo>
                <a:close/>
              </a:path>
            </a:pathLst>
          </a:cu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53" name="object 13"/>
          <p:cNvSpPr>
            <a:spLocks/>
          </p:cNvSpPr>
          <p:nvPr/>
        </p:nvSpPr>
        <p:spPr bwMode="auto">
          <a:xfrm>
            <a:off x="533400" y="2386013"/>
            <a:ext cx="4419600" cy="4090987"/>
          </a:xfrm>
          <a:custGeom>
            <a:avLst/>
            <a:gdLst/>
            <a:ahLst/>
            <a:cxnLst>
              <a:cxn ang="0">
                <a:pos x="0" y="4090924"/>
              </a:cxn>
              <a:cxn ang="0">
                <a:pos x="4419600" y="4090924"/>
              </a:cxn>
              <a:cxn ang="0">
                <a:pos x="4419600" y="0"/>
              </a:cxn>
              <a:cxn ang="0">
                <a:pos x="0" y="0"/>
              </a:cxn>
              <a:cxn ang="0">
                <a:pos x="0" y="4090924"/>
              </a:cxn>
            </a:cxnLst>
            <a:rect l="0" t="0" r="r" b="b"/>
            <a:pathLst>
              <a:path w="4419600" h="4090924">
                <a:moveTo>
                  <a:pt x="0" y="4090924"/>
                </a:moveTo>
                <a:lnTo>
                  <a:pt x="4419600" y="4090924"/>
                </a:lnTo>
                <a:lnTo>
                  <a:pt x="4419600" y="0"/>
                </a:lnTo>
                <a:lnTo>
                  <a:pt x="0" y="0"/>
                </a:lnTo>
                <a:lnTo>
                  <a:pt x="0" y="4090924"/>
                </a:lnTo>
                <a:close/>
              </a:path>
            </a:pathLst>
          </a:custGeom>
          <a:solidFill>
            <a:srgbClr val="FFFFB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54" name="object 14"/>
          <p:cNvSpPr>
            <a:spLocks/>
          </p:cNvSpPr>
          <p:nvPr/>
        </p:nvSpPr>
        <p:spPr bwMode="auto">
          <a:xfrm>
            <a:off x="533400" y="2386013"/>
            <a:ext cx="4419600" cy="4090987"/>
          </a:xfrm>
          <a:custGeom>
            <a:avLst/>
            <a:gdLst/>
            <a:ahLst/>
            <a:cxnLst>
              <a:cxn ang="0">
                <a:pos x="0" y="4090924"/>
              </a:cxn>
              <a:cxn ang="0">
                <a:pos x="4419600" y="4090924"/>
              </a:cxn>
              <a:cxn ang="0">
                <a:pos x="4419600" y="0"/>
              </a:cxn>
              <a:cxn ang="0">
                <a:pos x="0" y="0"/>
              </a:cxn>
              <a:cxn ang="0">
                <a:pos x="0" y="4090924"/>
              </a:cxn>
            </a:cxnLst>
            <a:rect l="0" t="0" r="r" b="b"/>
            <a:pathLst>
              <a:path w="4419600" h="4090924">
                <a:moveTo>
                  <a:pt x="0" y="4090924"/>
                </a:moveTo>
                <a:lnTo>
                  <a:pt x="4419600" y="4090924"/>
                </a:lnTo>
                <a:lnTo>
                  <a:pt x="4419600" y="0"/>
                </a:lnTo>
                <a:lnTo>
                  <a:pt x="0" y="0"/>
                </a:lnTo>
                <a:lnTo>
                  <a:pt x="0" y="4090924"/>
                </a:lnTo>
                <a:close/>
              </a:path>
            </a:pathLst>
          </a:cu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55" name="object 15"/>
          <p:cNvSpPr>
            <a:spLocks noChangeArrowheads="1"/>
          </p:cNvSpPr>
          <p:nvPr/>
        </p:nvSpPr>
        <p:spPr bwMode="auto">
          <a:xfrm>
            <a:off x="2055813" y="3603625"/>
            <a:ext cx="1422400" cy="1447800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56" name="object 16"/>
          <p:cNvSpPr>
            <a:spLocks/>
          </p:cNvSpPr>
          <p:nvPr/>
        </p:nvSpPr>
        <p:spPr bwMode="auto">
          <a:xfrm>
            <a:off x="3198813" y="2773363"/>
            <a:ext cx="1495425" cy="1693862"/>
          </a:xfrm>
          <a:custGeom>
            <a:avLst/>
            <a:gdLst/>
            <a:ahLst/>
            <a:cxnLst>
              <a:cxn ang="0">
                <a:pos x="0" y="465074"/>
              </a:cxn>
              <a:cxn ang="0">
                <a:pos x="870712" y="1694560"/>
              </a:cxn>
              <a:cxn ang="0">
                <a:pos x="1205483" y="1452498"/>
              </a:cxn>
              <a:cxn ang="0">
                <a:pos x="1495044" y="1183512"/>
              </a:cxn>
              <a:cxn ang="0">
                <a:pos x="656844" y="0"/>
              </a:cxn>
              <a:cxn ang="0">
                <a:pos x="0" y="465074"/>
              </a:cxn>
            </a:cxnLst>
            <a:rect l="0" t="0" r="r" b="b"/>
            <a:pathLst>
              <a:path w="1495044" h="1694560">
                <a:moveTo>
                  <a:pt x="0" y="465074"/>
                </a:moveTo>
                <a:lnTo>
                  <a:pt x="870712" y="1694560"/>
                </a:lnTo>
                <a:lnTo>
                  <a:pt x="1205483" y="1452498"/>
                </a:lnTo>
                <a:lnTo>
                  <a:pt x="1495044" y="1183512"/>
                </a:lnTo>
                <a:lnTo>
                  <a:pt x="656844" y="0"/>
                </a:lnTo>
                <a:lnTo>
                  <a:pt x="0" y="465074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57" name="object 17"/>
          <p:cNvSpPr>
            <a:spLocks/>
          </p:cNvSpPr>
          <p:nvPr/>
        </p:nvSpPr>
        <p:spPr bwMode="auto">
          <a:xfrm>
            <a:off x="4037013" y="3951288"/>
            <a:ext cx="681037" cy="1093787"/>
          </a:xfrm>
          <a:custGeom>
            <a:avLst/>
            <a:gdLst/>
            <a:ahLst/>
            <a:cxnLst>
              <a:cxn ang="0">
                <a:pos x="75946" y="1064260"/>
              </a:cxn>
              <a:cxn ang="0">
                <a:pos x="34798" y="1093343"/>
              </a:cxn>
              <a:cxn ang="0">
                <a:pos x="101853" y="1066292"/>
              </a:cxn>
              <a:cxn ang="0">
                <a:pos x="164846" y="1019048"/>
              </a:cxn>
              <a:cxn ang="0">
                <a:pos x="227964" y="937514"/>
              </a:cxn>
              <a:cxn ang="0">
                <a:pos x="336296" y="769747"/>
              </a:cxn>
              <a:cxn ang="0">
                <a:pos x="381253" y="693039"/>
              </a:cxn>
              <a:cxn ang="0">
                <a:pos x="457708" y="565404"/>
              </a:cxn>
              <a:cxn ang="0">
                <a:pos x="519557" y="461772"/>
              </a:cxn>
              <a:cxn ang="0">
                <a:pos x="572515" y="365887"/>
              </a:cxn>
              <a:cxn ang="0">
                <a:pos x="615441" y="286385"/>
              </a:cxn>
              <a:cxn ang="0">
                <a:pos x="646049" y="219964"/>
              </a:cxn>
              <a:cxn ang="0">
                <a:pos x="666114" y="160909"/>
              </a:cxn>
              <a:cxn ang="0">
                <a:pos x="679069" y="112268"/>
              </a:cxn>
              <a:cxn ang="0">
                <a:pos x="681609" y="70993"/>
              </a:cxn>
              <a:cxn ang="0">
                <a:pos x="671576" y="34544"/>
              </a:cxn>
              <a:cxn ang="0">
                <a:pos x="657098" y="0"/>
              </a:cxn>
              <a:cxn ang="0">
                <a:pos x="0" y="465328"/>
              </a:cxn>
              <a:cxn ang="0">
                <a:pos x="157479" y="693801"/>
              </a:cxn>
              <a:cxn ang="0">
                <a:pos x="195325" y="755396"/>
              </a:cxn>
              <a:cxn ang="0">
                <a:pos x="213360" y="817372"/>
              </a:cxn>
              <a:cxn ang="0">
                <a:pos x="211200" y="873252"/>
              </a:cxn>
              <a:cxn ang="0">
                <a:pos x="200151" y="924687"/>
              </a:cxn>
              <a:cxn ang="0">
                <a:pos x="180975" y="970788"/>
              </a:cxn>
              <a:cxn ang="0">
                <a:pos x="153543" y="1005205"/>
              </a:cxn>
              <a:cxn ang="0">
                <a:pos x="129666" y="1026287"/>
              </a:cxn>
              <a:cxn ang="0">
                <a:pos x="103759" y="1044575"/>
              </a:cxn>
              <a:cxn ang="0">
                <a:pos x="75946" y="1064260"/>
              </a:cxn>
            </a:cxnLst>
            <a:rect l="0" t="0" r="r" b="b"/>
            <a:pathLst>
              <a:path w="681609" h="1093343">
                <a:moveTo>
                  <a:pt x="75946" y="1064260"/>
                </a:moveTo>
                <a:lnTo>
                  <a:pt x="34798" y="1093343"/>
                </a:lnTo>
                <a:lnTo>
                  <a:pt x="101853" y="1066292"/>
                </a:lnTo>
                <a:lnTo>
                  <a:pt x="164846" y="1019048"/>
                </a:lnTo>
                <a:lnTo>
                  <a:pt x="227964" y="937514"/>
                </a:lnTo>
                <a:lnTo>
                  <a:pt x="336296" y="769747"/>
                </a:lnTo>
                <a:lnTo>
                  <a:pt x="381253" y="693039"/>
                </a:lnTo>
                <a:lnTo>
                  <a:pt x="457708" y="565404"/>
                </a:lnTo>
                <a:lnTo>
                  <a:pt x="519557" y="461772"/>
                </a:lnTo>
                <a:lnTo>
                  <a:pt x="572515" y="365887"/>
                </a:lnTo>
                <a:lnTo>
                  <a:pt x="615441" y="286385"/>
                </a:lnTo>
                <a:lnTo>
                  <a:pt x="646049" y="219964"/>
                </a:lnTo>
                <a:lnTo>
                  <a:pt x="666114" y="160909"/>
                </a:lnTo>
                <a:lnTo>
                  <a:pt x="679069" y="112268"/>
                </a:lnTo>
                <a:lnTo>
                  <a:pt x="681609" y="70993"/>
                </a:lnTo>
                <a:lnTo>
                  <a:pt x="671576" y="34544"/>
                </a:lnTo>
                <a:lnTo>
                  <a:pt x="657098" y="0"/>
                </a:lnTo>
                <a:lnTo>
                  <a:pt x="0" y="465328"/>
                </a:lnTo>
                <a:lnTo>
                  <a:pt x="157479" y="693801"/>
                </a:lnTo>
                <a:lnTo>
                  <a:pt x="195325" y="755396"/>
                </a:lnTo>
                <a:lnTo>
                  <a:pt x="213360" y="817372"/>
                </a:lnTo>
                <a:lnTo>
                  <a:pt x="211200" y="873252"/>
                </a:lnTo>
                <a:lnTo>
                  <a:pt x="200151" y="924687"/>
                </a:lnTo>
                <a:lnTo>
                  <a:pt x="180975" y="970788"/>
                </a:lnTo>
                <a:lnTo>
                  <a:pt x="153543" y="1005205"/>
                </a:lnTo>
                <a:lnTo>
                  <a:pt x="129666" y="1026287"/>
                </a:lnTo>
                <a:lnTo>
                  <a:pt x="103759" y="1044575"/>
                </a:lnTo>
                <a:lnTo>
                  <a:pt x="75946" y="106426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58" name="object 18"/>
          <p:cNvSpPr>
            <a:spLocks/>
          </p:cNvSpPr>
          <p:nvPr/>
        </p:nvSpPr>
        <p:spPr bwMode="auto">
          <a:xfrm>
            <a:off x="3060700" y="2719388"/>
            <a:ext cx="1174750" cy="908050"/>
          </a:xfrm>
          <a:custGeom>
            <a:avLst/>
            <a:gdLst/>
            <a:ahLst/>
            <a:cxnLst>
              <a:cxn ang="0">
                <a:pos x="1173733" y="76580"/>
              </a:cxn>
              <a:cxn ang="0">
                <a:pos x="238124" y="0"/>
              </a:cxn>
              <a:cxn ang="0">
                <a:pos x="0" y="907923"/>
              </a:cxn>
              <a:cxn ang="0">
                <a:pos x="1173733" y="76580"/>
              </a:cxn>
            </a:cxnLst>
            <a:rect l="0" t="0" r="r" b="b"/>
            <a:pathLst>
              <a:path w="1173733" h="907923">
                <a:moveTo>
                  <a:pt x="1173733" y="76580"/>
                </a:moveTo>
                <a:lnTo>
                  <a:pt x="238124" y="0"/>
                </a:lnTo>
                <a:lnTo>
                  <a:pt x="0" y="907923"/>
                </a:lnTo>
                <a:lnTo>
                  <a:pt x="1173733" y="7658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59" name="object 19"/>
          <p:cNvSpPr>
            <a:spLocks/>
          </p:cNvSpPr>
          <p:nvPr/>
        </p:nvSpPr>
        <p:spPr bwMode="auto">
          <a:xfrm>
            <a:off x="3887788" y="3651250"/>
            <a:ext cx="711200" cy="700088"/>
          </a:xfrm>
          <a:custGeom>
            <a:avLst/>
            <a:gdLst/>
            <a:ahLst/>
            <a:cxnLst>
              <a:cxn ang="0">
                <a:pos x="711454" y="341249"/>
              </a:cxn>
              <a:cxn ang="0">
                <a:pos x="471170" y="60578"/>
              </a:cxn>
              <a:cxn ang="0">
                <a:pos x="522224" y="16763"/>
              </a:cxn>
              <a:cxn ang="0">
                <a:pos x="55372" y="0"/>
              </a:cxn>
              <a:cxn ang="0">
                <a:pos x="0" y="463803"/>
              </a:cxn>
              <a:cxn ang="0">
                <a:pos x="51181" y="420115"/>
              </a:cxn>
              <a:cxn ang="0">
                <a:pos x="291464" y="700785"/>
              </a:cxn>
              <a:cxn ang="0">
                <a:pos x="711454" y="341249"/>
              </a:cxn>
            </a:cxnLst>
            <a:rect l="0" t="0" r="r" b="b"/>
            <a:pathLst>
              <a:path w="711454" h="700785">
                <a:moveTo>
                  <a:pt x="711454" y="341249"/>
                </a:moveTo>
                <a:lnTo>
                  <a:pt x="471170" y="60578"/>
                </a:lnTo>
                <a:lnTo>
                  <a:pt x="522224" y="16763"/>
                </a:lnTo>
                <a:lnTo>
                  <a:pt x="55372" y="0"/>
                </a:lnTo>
                <a:lnTo>
                  <a:pt x="0" y="463803"/>
                </a:lnTo>
                <a:lnTo>
                  <a:pt x="51181" y="420115"/>
                </a:lnTo>
                <a:lnTo>
                  <a:pt x="291464" y="700785"/>
                </a:lnTo>
                <a:lnTo>
                  <a:pt x="711454" y="3412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60" name="object 20"/>
          <p:cNvSpPr>
            <a:spLocks/>
          </p:cNvSpPr>
          <p:nvPr/>
        </p:nvSpPr>
        <p:spPr bwMode="auto">
          <a:xfrm>
            <a:off x="749300" y="3636963"/>
            <a:ext cx="1247775" cy="884237"/>
          </a:xfrm>
          <a:custGeom>
            <a:avLst/>
            <a:gdLst/>
            <a:ahLst/>
            <a:cxnLst>
              <a:cxn ang="0">
                <a:pos x="1248308" y="720725"/>
              </a:cxn>
              <a:cxn ang="0">
                <a:pos x="0" y="0"/>
              </a:cxn>
              <a:cxn ang="0">
                <a:pos x="322541" y="882776"/>
              </a:cxn>
              <a:cxn ang="0">
                <a:pos x="1248308" y="720725"/>
              </a:cxn>
            </a:cxnLst>
            <a:rect l="0" t="0" r="r" b="b"/>
            <a:pathLst>
              <a:path w="1248308" h="882776">
                <a:moveTo>
                  <a:pt x="1248308" y="720725"/>
                </a:moveTo>
                <a:lnTo>
                  <a:pt x="0" y="0"/>
                </a:lnTo>
                <a:lnTo>
                  <a:pt x="322541" y="882776"/>
                </a:lnTo>
                <a:lnTo>
                  <a:pt x="1248308" y="720725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61" name="object 21"/>
          <p:cNvSpPr>
            <a:spLocks/>
          </p:cNvSpPr>
          <p:nvPr/>
        </p:nvSpPr>
        <p:spPr bwMode="auto">
          <a:xfrm>
            <a:off x="923925" y="2760663"/>
            <a:ext cx="1450975" cy="1658937"/>
          </a:xfrm>
          <a:custGeom>
            <a:avLst/>
            <a:gdLst/>
            <a:ahLst/>
            <a:cxnLst>
              <a:cxn ang="0">
                <a:pos x="1450924" y="354584"/>
              </a:cxn>
              <a:cxn ang="0">
                <a:pos x="1090371" y="151130"/>
              </a:cxn>
              <a:cxn ang="0">
                <a:pos x="724357" y="0"/>
              </a:cxn>
              <a:cxn ang="0">
                <a:pos x="0" y="1254760"/>
              </a:cxn>
              <a:cxn ang="0">
                <a:pos x="698449" y="1657985"/>
              </a:cxn>
              <a:cxn ang="0">
                <a:pos x="1450924" y="354584"/>
              </a:cxn>
            </a:cxnLst>
            <a:rect l="0" t="0" r="r" b="b"/>
            <a:pathLst>
              <a:path w="1450924" h="1657985">
                <a:moveTo>
                  <a:pt x="1450924" y="354584"/>
                </a:moveTo>
                <a:lnTo>
                  <a:pt x="1090371" y="151130"/>
                </a:lnTo>
                <a:lnTo>
                  <a:pt x="724357" y="0"/>
                </a:lnTo>
                <a:lnTo>
                  <a:pt x="0" y="1254760"/>
                </a:lnTo>
                <a:lnTo>
                  <a:pt x="698449" y="1657985"/>
                </a:lnTo>
                <a:lnTo>
                  <a:pt x="1450924" y="354584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62" name="object 22"/>
          <p:cNvSpPr>
            <a:spLocks/>
          </p:cNvSpPr>
          <p:nvPr/>
        </p:nvSpPr>
        <p:spPr bwMode="auto">
          <a:xfrm>
            <a:off x="1631950" y="2682875"/>
            <a:ext cx="1289050" cy="509588"/>
          </a:xfrm>
          <a:custGeom>
            <a:avLst/>
            <a:gdLst/>
            <a:ahLst/>
            <a:cxnLst>
              <a:cxn ang="0">
                <a:pos x="857631" y="238251"/>
              </a:cxn>
              <a:cxn ang="0">
                <a:pos x="902589" y="169799"/>
              </a:cxn>
              <a:cxn ang="0">
                <a:pos x="955421" y="120396"/>
              </a:cxn>
              <a:cxn ang="0">
                <a:pos x="1010031" y="93979"/>
              </a:cxn>
              <a:cxn ang="0">
                <a:pos x="1063752" y="78486"/>
              </a:cxn>
              <a:cxn ang="0">
                <a:pos x="1115314" y="73405"/>
              </a:cxn>
              <a:cxn ang="0">
                <a:pos x="1158875" y="82550"/>
              </a:cxn>
              <a:cxn ang="0">
                <a:pos x="1188212" y="95250"/>
              </a:cxn>
              <a:cxn ang="0">
                <a:pos x="1215644" y="110998"/>
              </a:cxn>
              <a:cxn ang="0">
                <a:pos x="1245108" y="128015"/>
              </a:cxn>
              <a:cxn ang="0">
                <a:pos x="1288923" y="153288"/>
              </a:cxn>
              <a:cxn ang="0">
                <a:pos x="1237361" y="101726"/>
              </a:cxn>
              <a:cxn ang="0">
                <a:pos x="1167892" y="64642"/>
              </a:cxn>
              <a:cxn ang="0">
                <a:pos x="1065530" y="44703"/>
              </a:cxn>
              <a:cxn ang="0">
                <a:pos x="862838" y="24891"/>
              </a:cxn>
              <a:cxn ang="0">
                <a:pos x="771906" y="20320"/>
              </a:cxn>
              <a:cxn ang="0">
                <a:pos x="620014" y="11049"/>
              </a:cxn>
              <a:cxn ang="0">
                <a:pos x="496824" y="3810"/>
              </a:cxn>
              <a:cxn ang="0">
                <a:pos x="384429" y="1270"/>
              </a:cxn>
              <a:cxn ang="0">
                <a:pos x="291592" y="0"/>
              </a:cxn>
              <a:cxn ang="0">
                <a:pos x="216027" y="4190"/>
              </a:cxn>
              <a:cxn ang="0">
                <a:pos x="151511" y="14859"/>
              </a:cxn>
              <a:cxn ang="0">
                <a:pos x="99822" y="27177"/>
              </a:cxn>
              <a:cxn ang="0">
                <a:pos x="59181" y="45720"/>
              </a:cxn>
              <a:cxn ang="0">
                <a:pos x="27940" y="74167"/>
              </a:cxn>
              <a:cxn ang="0">
                <a:pos x="0" y="106045"/>
              </a:cxn>
              <a:cxn ang="0">
                <a:pos x="697357" y="508635"/>
              </a:cxn>
              <a:cxn ang="0">
                <a:pos x="857631" y="238251"/>
              </a:cxn>
            </a:cxnLst>
            <a:rect l="0" t="0" r="r" b="b"/>
            <a:pathLst>
              <a:path w="1288923" h="508635">
                <a:moveTo>
                  <a:pt x="857631" y="238251"/>
                </a:moveTo>
                <a:lnTo>
                  <a:pt x="902589" y="169799"/>
                </a:lnTo>
                <a:lnTo>
                  <a:pt x="955421" y="120396"/>
                </a:lnTo>
                <a:lnTo>
                  <a:pt x="1010031" y="93979"/>
                </a:lnTo>
                <a:lnTo>
                  <a:pt x="1063752" y="78486"/>
                </a:lnTo>
                <a:lnTo>
                  <a:pt x="1115314" y="73405"/>
                </a:lnTo>
                <a:lnTo>
                  <a:pt x="1158875" y="82550"/>
                </a:lnTo>
                <a:lnTo>
                  <a:pt x="1188212" y="95250"/>
                </a:lnTo>
                <a:lnTo>
                  <a:pt x="1215644" y="110998"/>
                </a:lnTo>
                <a:lnTo>
                  <a:pt x="1245108" y="128015"/>
                </a:lnTo>
                <a:lnTo>
                  <a:pt x="1288923" y="153288"/>
                </a:lnTo>
                <a:lnTo>
                  <a:pt x="1237361" y="101726"/>
                </a:lnTo>
                <a:lnTo>
                  <a:pt x="1167892" y="64642"/>
                </a:lnTo>
                <a:lnTo>
                  <a:pt x="1065530" y="44703"/>
                </a:lnTo>
                <a:lnTo>
                  <a:pt x="862838" y="24891"/>
                </a:lnTo>
                <a:lnTo>
                  <a:pt x="771906" y="20320"/>
                </a:lnTo>
                <a:lnTo>
                  <a:pt x="620014" y="11049"/>
                </a:lnTo>
                <a:lnTo>
                  <a:pt x="496824" y="3810"/>
                </a:lnTo>
                <a:lnTo>
                  <a:pt x="384429" y="1270"/>
                </a:lnTo>
                <a:lnTo>
                  <a:pt x="291592" y="0"/>
                </a:lnTo>
                <a:lnTo>
                  <a:pt x="216027" y="4190"/>
                </a:lnTo>
                <a:lnTo>
                  <a:pt x="151511" y="14859"/>
                </a:lnTo>
                <a:lnTo>
                  <a:pt x="99822" y="27177"/>
                </a:lnTo>
                <a:lnTo>
                  <a:pt x="59181" y="45720"/>
                </a:lnTo>
                <a:lnTo>
                  <a:pt x="27940" y="74167"/>
                </a:lnTo>
                <a:lnTo>
                  <a:pt x="0" y="106045"/>
                </a:lnTo>
                <a:lnTo>
                  <a:pt x="697357" y="508635"/>
                </a:lnTo>
                <a:lnTo>
                  <a:pt x="857631" y="238251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63" name="object 23"/>
          <p:cNvSpPr>
            <a:spLocks/>
          </p:cNvSpPr>
          <p:nvPr/>
        </p:nvSpPr>
        <p:spPr bwMode="auto">
          <a:xfrm>
            <a:off x="1520825" y="2781300"/>
            <a:ext cx="722313" cy="730250"/>
          </a:xfrm>
          <a:custGeom>
            <a:avLst/>
            <a:gdLst/>
            <a:ahLst/>
            <a:cxnLst>
              <a:cxn ang="0">
                <a:pos x="589788" y="635508"/>
              </a:cxn>
              <a:cxn ang="0">
                <a:pos x="532129" y="600837"/>
              </a:cxn>
              <a:cxn ang="0">
                <a:pos x="721741" y="283845"/>
              </a:cxn>
              <a:cxn ang="0">
                <a:pos x="247396" y="0"/>
              </a:cxn>
              <a:cxn ang="0">
                <a:pos x="57658" y="316992"/>
              </a:cxn>
              <a:cxn ang="0">
                <a:pos x="0" y="282448"/>
              </a:cxn>
              <a:cxn ang="0">
                <a:pos x="132460" y="730377"/>
              </a:cxn>
              <a:cxn ang="0">
                <a:pos x="589788" y="635508"/>
              </a:cxn>
            </a:cxnLst>
            <a:rect l="0" t="0" r="r" b="b"/>
            <a:pathLst>
              <a:path w="721741" h="730377">
                <a:moveTo>
                  <a:pt x="589788" y="635508"/>
                </a:moveTo>
                <a:lnTo>
                  <a:pt x="532129" y="600837"/>
                </a:lnTo>
                <a:lnTo>
                  <a:pt x="721741" y="283845"/>
                </a:lnTo>
                <a:lnTo>
                  <a:pt x="247396" y="0"/>
                </a:lnTo>
                <a:lnTo>
                  <a:pt x="57658" y="316992"/>
                </a:lnTo>
                <a:lnTo>
                  <a:pt x="0" y="282448"/>
                </a:lnTo>
                <a:lnTo>
                  <a:pt x="132460" y="730377"/>
                </a:lnTo>
                <a:lnTo>
                  <a:pt x="589788" y="63550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64" name="object 24"/>
          <p:cNvSpPr>
            <a:spLocks/>
          </p:cNvSpPr>
          <p:nvPr/>
        </p:nvSpPr>
        <p:spPr bwMode="auto">
          <a:xfrm>
            <a:off x="1327150" y="4929188"/>
            <a:ext cx="581025" cy="1098550"/>
          </a:xfrm>
          <a:custGeom>
            <a:avLst/>
            <a:gdLst/>
            <a:ahLst/>
            <a:cxnLst>
              <a:cxn ang="0">
                <a:pos x="581025" y="322453"/>
              </a:cxn>
              <a:cxn ang="0">
                <a:pos x="287528" y="319150"/>
              </a:cxn>
              <a:cxn ang="0">
                <a:pos x="211328" y="314578"/>
              </a:cxn>
              <a:cxn ang="0">
                <a:pos x="146684" y="294258"/>
              </a:cxn>
              <a:cxn ang="0">
                <a:pos x="99822" y="261365"/>
              </a:cxn>
              <a:cxn ang="0">
                <a:pos x="62230" y="224027"/>
              </a:cxn>
              <a:cxn ang="0">
                <a:pos x="34036" y="183387"/>
              </a:cxn>
              <a:cxn ang="0">
                <a:pos x="21081" y="142620"/>
              </a:cxn>
              <a:cxn ang="0">
                <a:pos x="17653" y="112013"/>
              </a:cxn>
              <a:cxn ang="0">
                <a:pos x="17653" y="0"/>
              </a:cxn>
              <a:cxn ang="0">
                <a:pos x="0" y="67944"/>
              </a:cxn>
              <a:cxn ang="0">
                <a:pos x="2286" y="143763"/>
              </a:cxn>
              <a:cxn ang="0">
                <a:pos x="34036" y="238759"/>
              </a:cxn>
              <a:cxn ang="0">
                <a:pos x="112649" y="417575"/>
              </a:cxn>
              <a:cxn ang="0">
                <a:pos x="151384" y="495553"/>
              </a:cxn>
              <a:cxn ang="0">
                <a:pos x="214756" y="626872"/>
              </a:cxn>
              <a:cxn ang="0">
                <a:pos x="266446" y="733183"/>
              </a:cxn>
              <a:cxn ang="0">
                <a:pos x="316864" y="828217"/>
              </a:cxn>
              <a:cxn ang="0">
                <a:pos x="359156" y="906284"/>
              </a:cxn>
              <a:cxn ang="0">
                <a:pos x="397891" y="967371"/>
              </a:cxn>
              <a:cxn ang="0">
                <a:pos x="436625" y="1016025"/>
              </a:cxn>
              <a:cxn ang="0">
                <a:pos x="470662" y="1053363"/>
              </a:cxn>
              <a:cxn ang="0">
                <a:pos x="504698" y="1078242"/>
              </a:cxn>
              <a:cxn ang="0">
                <a:pos x="542289" y="1090688"/>
              </a:cxn>
              <a:cxn ang="0">
                <a:pos x="581025" y="1098613"/>
              </a:cxn>
              <a:cxn ang="0">
                <a:pos x="581025" y="322453"/>
              </a:cxn>
            </a:cxnLst>
            <a:rect l="0" t="0" r="r" b="b"/>
            <a:pathLst>
              <a:path w="581025" h="1098613">
                <a:moveTo>
                  <a:pt x="581025" y="322453"/>
                </a:moveTo>
                <a:lnTo>
                  <a:pt x="287528" y="319150"/>
                </a:lnTo>
                <a:lnTo>
                  <a:pt x="211328" y="314578"/>
                </a:lnTo>
                <a:lnTo>
                  <a:pt x="146684" y="294258"/>
                </a:lnTo>
                <a:lnTo>
                  <a:pt x="99822" y="261365"/>
                </a:lnTo>
                <a:lnTo>
                  <a:pt x="62230" y="224027"/>
                </a:lnTo>
                <a:lnTo>
                  <a:pt x="34036" y="183387"/>
                </a:lnTo>
                <a:lnTo>
                  <a:pt x="21081" y="142620"/>
                </a:lnTo>
                <a:lnTo>
                  <a:pt x="17653" y="112013"/>
                </a:lnTo>
                <a:lnTo>
                  <a:pt x="17653" y="0"/>
                </a:lnTo>
                <a:lnTo>
                  <a:pt x="0" y="67944"/>
                </a:lnTo>
                <a:lnTo>
                  <a:pt x="2286" y="143763"/>
                </a:lnTo>
                <a:lnTo>
                  <a:pt x="34036" y="238759"/>
                </a:lnTo>
                <a:lnTo>
                  <a:pt x="112649" y="417575"/>
                </a:lnTo>
                <a:lnTo>
                  <a:pt x="151384" y="495553"/>
                </a:lnTo>
                <a:lnTo>
                  <a:pt x="214756" y="626872"/>
                </a:lnTo>
                <a:lnTo>
                  <a:pt x="266446" y="733183"/>
                </a:lnTo>
                <a:lnTo>
                  <a:pt x="316864" y="828217"/>
                </a:lnTo>
                <a:lnTo>
                  <a:pt x="359156" y="906284"/>
                </a:lnTo>
                <a:lnTo>
                  <a:pt x="397891" y="967371"/>
                </a:lnTo>
                <a:lnTo>
                  <a:pt x="436625" y="1016025"/>
                </a:lnTo>
                <a:lnTo>
                  <a:pt x="470662" y="1053363"/>
                </a:lnTo>
                <a:lnTo>
                  <a:pt x="504698" y="1078242"/>
                </a:lnTo>
                <a:lnTo>
                  <a:pt x="542289" y="1090688"/>
                </a:lnTo>
                <a:lnTo>
                  <a:pt x="581025" y="1098613"/>
                </a:lnTo>
                <a:lnTo>
                  <a:pt x="581025" y="322453"/>
                </a:lnTo>
                <a:close/>
              </a:path>
            </a:pathLst>
          </a:custGeom>
          <a:solidFill>
            <a:srgbClr val="00CC9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65" name="object 25"/>
          <p:cNvSpPr>
            <a:spLocks/>
          </p:cNvSpPr>
          <p:nvPr/>
        </p:nvSpPr>
        <p:spPr bwMode="auto">
          <a:xfrm>
            <a:off x="3181350" y="4940300"/>
            <a:ext cx="641350" cy="1384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84274"/>
              </a:cxn>
              <a:cxn ang="0">
                <a:pos x="639826" y="692111"/>
              </a:cxn>
              <a:cxn ang="0">
                <a:pos x="0" y="0"/>
              </a:cxn>
            </a:cxnLst>
            <a:rect l="0" t="0" r="r" b="b"/>
            <a:pathLst>
              <a:path w="639826" h="1384274">
                <a:moveTo>
                  <a:pt x="0" y="0"/>
                </a:moveTo>
                <a:lnTo>
                  <a:pt x="0" y="1384274"/>
                </a:lnTo>
                <a:lnTo>
                  <a:pt x="639826" y="692111"/>
                </a:lnTo>
                <a:lnTo>
                  <a:pt x="0" y="0"/>
                </a:lnTo>
                <a:close/>
              </a:path>
            </a:pathLst>
          </a:custGeom>
          <a:solidFill>
            <a:srgbClr val="00CC9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66" name="object 26"/>
          <p:cNvSpPr>
            <a:spLocks/>
          </p:cNvSpPr>
          <p:nvPr/>
        </p:nvSpPr>
        <p:spPr bwMode="auto">
          <a:xfrm>
            <a:off x="1851025" y="5251450"/>
            <a:ext cx="1595438" cy="776288"/>
          </a:xfrm>
          <a:custGeom>
            <a:avLst/>
            <a:gdLst/>
            <a:ahLst/>
            <a:cxnLst>
              <a:cxn ang="0">
                <a:pos x="1595501" y="0"/>
              </a:cxn>
              <a:cxn ang="0">
                <a:pos x="0" y="0"/>
              </a:cxn>
              <a:cxn ang="0">
                <a:pos x="4318" y="398411"/>
              </a:cxn>
              <a:cxn ang="0">
                <a:pos x="59562" y="776287"/>
              </a:cxn>
              <a:cxn ang="0">
                <a:pos x="1595501" y="776287"/>
              </a:cxn>
              <a:cxn ang="0">
                <a:pos x="1595501" y="0"/>
              </a:cxn>
            </a:cxnLst>
            <a:rect l="0" t="0" r="r" b="b"/>
            <a:pathLst>
              <a:path w="1595501" h="776287">
                <a:moveTo>
                  <a:pt x="1595501" y="0"/>
                </a:moveTo>
                <a:lnTo>
                  <a:pt x="0" y="0"/>
                </a:lnTo>
                <a:lnTo>
                  <a:pt x="4318" y="398411"/>
                </a:lnTo>
                <a:lnTo>
                  <a:pt x="59562" y="776287"/>
                </a:lnTo>
                <a:lnTo>
                  <a:pt x="1595501" y="776287"/>
                </a:lnTo>
                <a:lnTo>
                  <a:pt x="1595501" y="0"/>
                </a:lnTo>
                <a:close/>
              </a:path>
            </a:pathLst>
          </a:custGeom>
          <a:solidFill>
            <a:srgbClr val="00CC9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67" name="object 27"/>
          <p:cNvSpPr>
            <a:spLocks/>
          </p:cNvSpPr>
          <p:nvPr/>
        </p:nvSpPr>
        <p:spPr bwMode="auto">
          <a:xfrm>
            <a:off x="1819275" y="5314950"/>
            <a:ext cx="685800" cy="685800"/>
          </a:xfrm>
          <a:custGeom>
            <a:avLst/>
            <a:gdLst/>
            <a:ahLst/>
            <a:cxnLst>
              <a:cxn ang="0">
                <a:pos x="369443" y="620077"/>
              </a:cxn>
              <a:cxn ang="0">
                <a:pos x="369443" y="687349"/>
              </a:cxn>
              <a:cxn ang="0">
                <a:pos x="685800" y="343662"/>
              </a:cxn>
              <a:cxn ang="0">
                <a:pos x="369443" y="0"/>
              </a:cxn>
              <a:cxn ang="0">
                <a:pos x="369443" y="67183"/>
              </a:cxn>
              <a:cxn ang="0">
                <a:pos x="0" y="67183"/>
              </a:cxn>
              <a:cxn ang="0">
                <a:pos x="0" y="620077"/>
              </a:cxn>
              <a:cxn ang="0">
                <a:pos x="369443" y="620077"/>
              </a:cxn>
            </a:cxnLst>
            <a:rect l="0" t="0" r="r" b="b"/>
            <a:pathLst>
              <a:path w="685800" h="687349">
                <a:moveTo>
                  <a:pt x="369443" y="620077"/>
                </a:moveTo>
                <a:lnTo>
                  <a:pt x="369443" y="687349"/>
                </a:lnTo>
                <a:lnTo>
                  <a:pt x="685800" y="343662"/>
                </a:lnTo>
                <a:lnTo>
                  <a:pt x="369443" y="0"/>
                </a:lnTo>
                <a:lnTo>
                  <a:pt x="369443" y="67183"/>
                </a:lnTo>
                <a:lnTo>
                  <a:pt x="0" y="67183"/>
                </a:lnTo>
                <a:lnTo>
                  <a:pt x="0" y="620077"/>
                </a:lnTo>
                <a:lnTo>
                  <a:pt x="369443" y="62007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bject 12"/>
          <p:cNvSpPr txBox="1"/>
          <p:nvPr/>
        </p:nvSpPr>
        <p:spPr>
          <a:xfrm>
            <a:off x="6346825" y="2865438"/>
            <a:ext cx="1881188" cy="66992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ts val="2350"/>
              </a:lnSpc>
              <a:spcBef>
                <a:spcPts val="113"/>
              </a:spcBef>
            </a:pPr>
            <a:r>
              <a:rPr lang="en-US" sz="2200" b="1">
                <a:solidFill>
                  <a:srgbClr val="B80000"/>
                </a:solidFill>
                <a:latin typeface="Arial" charset="0"/>
              </a:rPr>
              <a:t>- NGƯỜI HỌC</a:t>
            </a:r>
            <a:endParaRPr lang="en-US" sz="2200">
              <a:latin typeface="Arial" charset="0"/>
            </a:endParaRPr>
          </a:p>
          <a:p>
            <a:pPr algn="ctr">
              <a:lnSpc>
                <a:spcPct val="96000"/>
              </a:lnSpc>
              <a:spcBef>
                <a:spcPts val="13"/>
              </a:spcBef>
            </a:pPr>
            <a:r>
              <a:rPr lang="en-US" sz="2200" b="1">
                <a:solidFill>
                  <a:srgbClr val="B80000"/>
                </a:solidFill>
                <a:latin typeface="Arial" charset="0"/>
              </a:rPr>
              <a:t>LÀ AI </a:t>
            </a:r>
            <a:r>
              <a:rPr lang="en-US" sz="2400" b="1">
                <a:solidFill>
                  <a:srgbClr val="B80000"/>
                </a:solidFill>
                <a:latin typeface="Arial" charset="0"/>
              </a:rPr>
              <a:t>?</a:t>
            </a:r>
            <a:endParaRPr lang="en-US" sz="2400">
              <a:latin typeface="Arial" charset="0"/>
            </a:endParaRPr>
          </a:p>
        </p:txBody>
      </p:sp>
      <p:sp>
        <p:nvSpPr>
          <p:cNvPr id="9269" name="object 11"/>
          <p:cNvSpPr txBox="1">
            <a:spLocks noChangeArrowheads="1"/>
          </p:cNvSpPr>
          <p:nvPr/>
        </p:nvSpPr>
        <p:spPr bwMode="auto">
          <a:xfrm>
            <a:off x="1270000" y="3548063"/>
            <a:ext cx="493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375"/>
              </a:lnSpc>
              <a:spcBef>
                <a:spcPts val="113"/>
              </a:spcBef>
            </a:pPr>
            <a:r>
              <a:rPr lang="en-US" sz="2200" b="1">
                <a:latin typeface="Tahoma" pitchFamily="34" charset="0"/>
                <a:cs typeface="Tahoma" pitchFamily="34" charset="0"/>
              </a:rPr>
              <a:t>ND</a:t>
            </a:r>
            <a:endParaRPr lang="en-US" sz="22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70" name="object 10"/>
          <p:cNvSpPr txBox="1">
            <a:spLocks noChangeArrowheads="1"/>
          </p:cNvSpPr>
          <p:nvPr/>
        </p:nvSpPr>
        <p:spPr bwMode="auto">
          <a:xfrm>
            <a:off x="6294438" y="3779838"/>
            <a:ext cx="160337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350"/>
              </a:lnSpc>
              <a:spcBef>
                <a:spcPts val="113"/>
              </a:spcBef>
            </a:pPr>
            <a:r>
              <a:rPr lang="en-US" sz="2200" b="1">
                <a:solidFill>
                  <a:srgbClr val="FD6101"/>
                </a:solidFill>
                <a:latin typeface="Arial" charset="0"/>
              </a:rPr>
              <a:t>-</a:t>
            </a:r>
            <a:endParaRPr lang="en-US" sz="2200">
              <a:latin typeface="Arial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57950" y="3779838"/>
            <a:ext cx="1843088" cy="1554162"/>
          </a:xfrm>
          <a:prstGeom prst="rect">
            <a:avLst/>
          </a:prstGeom>
        </p:spPr>
        <p:txBody>
          <a:bodyPr lIns="0" tIns="0" rIns="0" bIns="0"/>
          <a:lstStyle/>
          <a:p>
            <a:pPr marL="19050">
              <a:lnSpc>
                <a:spcPts val="2350"/>
              </a:lnSpc>
              <a:spcBef>
                <a:spcPts val="113"/>
              </a:spcBef>
            </a:pPr>
            <a:r>
              <a:rPr lang="en-US" sz="2200" b="1">
                <a:solidFill>
                  <a:srgbClr val="FD6101"/>
                </a:solidFill>
                <a:latin typeface="Arial" charset="0"/>
              </a:rPr>
              <a:t>HS CẦN HỌC</a:t>
            </a:r>
            <a:endParaRPr lang="en-US" sz="2200">
              <a:latin typeface="Arial" charset="0"/>
            </a:endParaRPr>
          </a:p>
          <a:p>
            <a:pPr marL="19050">
              <a:lnSpc>
                <a:spcPct val="96000"/>
              </a:lnSpc>
              <a:spcBef>
                <a:spcPts val="13"/>
              </a:spcBef>
            </a:pPr>
            <a:r>
              <a:rPr lang="en-US" sz="2200" b="1">
                <a:solidFill>
                  <a:srgbClr val="FD6101"/>
                </a:solidFill>
                <a:latin typeface="Arial" charset="0"/>
              </a:rPr>
              <a:t>CÁI GÌ </a:t>
            </a:r>
            <a:r>
              <a:rPr lang="en-US" sz="2400" b="1">
                <a:solidFill>
                  <a:srgbClr val="FD6101"/>
                </a:solidFill>
                <a:latin typeface="Arial" charset="0"/>
              </a:rPr>
              <a:t>?</a:t>
            </a:r>
            <a:endParaRPr lang="en-US" sz="2400">
              <a:latin typeface="Arial" charset="0"/>
            </a:endParaRPr>
          </a:p>
          <a:p>
            <a:pPr marL="19050">
              <a:spcBef>
                <a:spcPts val="1788"/>
              </a:spcBef>
            </a:pPr>
            <a:r>
              <a:rPr lang="en-US" sz="2200" b="1">
                <a:solidFill>
                  <a:srgbClr val="0000FF"/>
                </a:solidFill>
                <a:latin typeface="Arial" charset="0"/>
              </a:rPr>
              <a:t>GV TỔ CHỨC DẠY HỌC</a:t>
            </a:r>
            <a:endParaRPr lang="en-US" sz="2200">
              <a:latin typeface="Arial" charset="0"/>
            </a:endParaRPr>
          </a:p>
        </p:txBody>
      </p:sp>
      <p:sp>
        <p:nvSpPr>
          <p:cNvPr id="9272" name="object 8"/>
          <p:cNvSpPr txBox="1">
            <a:spLocks noChangeArrowheads="1"/>
          </p:cNvSpPr>
          <p:nvPr/>
        </p:nvSpPr>
        <p:spPr bwMode="auto">
          <a:xfrm>
            <a:off x="2228850" y="4024313"/>
            <a:ext cx="5873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75"/>
              </a:lnSpc>
              <a:spcBef>
                <a:spcPts val="113"/>
              </a:spcBef>
            </a:pPr>
            <a:r>
              <a:rPr lang="en-US" sz="20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Mục</a:t>
            </a:r>
            <a:endParaRPr lang="en-US" sz="2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5750" y="4024313"/>
            <a:ext cx="558800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75"/>
              </a:lnSpc>
              <a:spcBef>
                <a:spcPts val="108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sz="2000" b="1" spc="-9" dirty="0">
                <a:solidFill>
                  <a:srgbClr val="FFFF00"/>
                </a:solidFill>
                <a:latin typeface="Tahoma"/>
                <a:cs typeface="Tahoma"/>
              </a:rPr>
              <a:t>i</a:t>
            </a:r>
            <a:r>
              <a:rPr sz="2000" b="1" dirty="0">
                <a:solidFill>
                  <a:srgbClr val="FFFF00"/>
                </a:solidFill>
                <a:latin typeface="Tahoma"/>
                <a:cs typeface="Tahoma"/>
              </a:rPr>
              <a:t>êu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274" name="object 6"/>
          <p:cNvSpPr txBox="1">
            <a:spLocks noChangeArrowheads="1"/>
          </p:cNvSpPr>
          <p:nvPr/>
        </p:nvSpPr>
        <p:spPr bwMode="auto">
          <a:xfrm>
            <a:off x="6286500" y="4694238"/>
            <a:ext cx="160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350"/>
              </a:lnSpc>
              <a:spcBef>
                <a:spcPts val="113"/>
              </a:spcBef>
            </a:pPr>
            <a:r>
              <a:rPr lang="en-US" sz="2200" b="1">
                <a:solidFill>
                  <a:srgbClr val="0000FF"/>
                </a:solidFill>
                <a:latin typeface="Arial" charset="0"/>
              </a:rPr>
              <a:t>-</a:t>
            </a:r>
            <a:endParaRPr lang="en-US" sz="2200">
              <a:latin typeface="Arial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8550" y="5445125"/>
            <a:ext cx="2306638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200" b="1">
                <a:solidFill>
                  <a:srgbClr val="0000FF"/>
                </a:solidFill>
                <a:latin typeface="Arial" charset="0"/>
              </a:rPr>
              <a:t>NHƯ THẾ NÀO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?</a:t>
            </a:r>
            <a:endParaRPr lang="en-US" sz="2400">
              <a:latin typeface="Arial" charset="0"/>
            </a:endParaRPr>
          </a:p>
        </p:txBody>
      </p:sp>
      <p:sp>
        <p:nvSpPr>
          <p:cNvPr id="9276" name="object 4"/>
          <p:cNvSpPr txBox="1">
            <a:spLocks noChangeArrowheads="1"/>
          </p:cNvSpPr>
          <p:nvPr/>
        </p:nvSpPr>
        <p:spPr bwMode="auto">
          <a:xfrm>
            <a:off x="8483600" y="6307138"/>
            <a:ext cx="1508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38"/>
              </a:lnSpc>
              <a:spcBef>
                <a:spcPts val="75"/>
              </a:spcBef>
            </a:pPr>
            <a:r>
              <a:rPr lang="en-US" sz="1400">
                <a:latin typeface="Arial" charset="0"/>
              </a:rPr>
              <a:t>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2386013"/>
            <a:ext cx="4038600" cy="4090987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650"/>
              </a:lnSpc>
              <a:spcBef>
                <a:spcPts val="25"/>
              </a:spcBef>
            </a:pPr>
            <a:endParaRPr lang="en-US" sz="600"/>
          </a:p>
          <a:p>
            <a:pPr>
              <a:lnSpc>
                <a:spcPts val="2688"/>
              </a:lnSpc>
              <a:spcBef>
                <a:spcPts val="4138"/>
              </a:spcBef>
            </a:pPr>
            <a:r>
              <a:rPr lang="en-US" sz="3600" b="1" baseline="-2000">
                <a:solidFill>
                  <a:srgbClr val="0000FF"/>
                </a:solidFill>
                <a:latin typeface="Arial" charset="0"/>
              </a:rPr>
              <a:t>             GV</a:t>
            </a:r>
            <a:endParaRPr lang="en-US" sz="2400">
              <a:latin typeface="Arial" charset="0"/>
            </a:endParaRPr>
          </a:p>
          <a:p>
            <a:pPr algn="r">
              <a:lnSpc>
                <a:spcPts val="2413"/>
              </a:lnSpc>
            </a:pPr>
            <a:r>
              <a:rPr lang="en-US" sz="2400" b="1">
                <a:latin typeface="Tahoma" pitchFamily="34" charset="0"/>
                <a:cs typeface="Tahoma" pitchFamily="34" charset="0"/>
              </a:rPr>
              <a:t>HS</a:t>
            </a:r>
            <a:endParaRPr lang="en-US" sz="240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2463"/>
              </a:lnSpc>
              <a:spcBef>
                <a:spcPts val="988"/>
              </a:spcBef>
            </a:pPr>
            <a:r>
              <a:rPr lang="en-US" sz="3300" b="1" baseline="-14000">
                <a:latin typeface="Tahoma" pitchFamily="34" charset="0"/>
                <a:cs typeface="Tahoma" pitchFamily="34" charset="0"/>
              </a:rPr>
              <a:t>          DH                           </a:t>
            </a:r>
            <a:r>
              <a:rPr lang="en-US" sz="2400" b="1">
                <a:solidFill>
                  <a:srgbClr val="D20000"/>
                </a:solidFill>
                <a:latin typeface="Arial" charset="0"/>
              </a:rPr>
              <a:t>GV</a:t>
            </a:r>
            <a:endParaRPr lang="en-US" sz="2400">
              <a:latin typeface="Arial" charset="0"/>
            </a:endParaRPr>
          </a:p>
          <a:p>
            <a:pPr algn="ctr">
              <a:lnSpc>
                <a:spcPct val="101000"/>
              </a:lnSpc>
              <a:spcBef>
                <a:spcPts val="1463"/>
              </a:spcBef>
            </a:pPr>
            <a:r>
              <a:rPr lang="en-US" sz="2000" b="1">
                <a:latin typeface="Tahoma" pitchFamily="34" charset="0"/>
                <a:cs typeface="Tahoma" pitchFamily="34" charset="0"/>
              </a:rPr>
              <a:t>Giáo dục</a:t>
            </a:r>
            <a:endParaRPr lang="en-US" sz="200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3200"/>
              </a:lnSpc>
              <a:spcBef>
                <a:spcPts val="6663"/>
              </a:spcBef>
            </a:pPr>
            <a:r>
              <a:rPr lang="en-US" sz="2400" b="1">
                <a:solidFill>
                  <a:srgbClr val="6600CC"/>
                </a:solidFill>
                <a:latin typeface="Arial" charset="0"/>
              </a:rPr>
              <a:t>     GV  </a:t>
            </a:r>
            <a:r>
              <a:rPr lang="en-US" sz="3600" b="1" baseline="1000">
                <a:latin typeface="Tahoma" pitchFamily="34" charset="0"/>
                <a:cs typeface="Tahoma" pitchFamily="34" charset="0"/>
              </a:rPr>
              <a:t>PPDH</a:t>
            </a:r>
            <a:endParaRPr lang="en-US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-1905000" y="304800"/>
            <a:ext cx="10515600" cy="1905000"/>
          </a:xfrm>
          <a:prstGeom prst="rect">
            <a:avLst/>
          </a:prstGeom>
        </p:spPr>
        <p:txBody>
          <a:bodyPr lIns="0" tIns="0" rIns="0" bIns="0"/>
          <a:lstStyle/>
          <a:p>
            <a:pPr marL="2884488" algn="ctr">
              <a:lnSpc>
                <a:spcPct val="124000"/>
              </a:lnSpc>
              <a:spcBef>
                <a:spcPts val="475"/>
              </a:spcBef>
            </a:pPr>
            <a:r>
              <a:rPr lang="en-US" b="1">
                <a:solidFill>
                  <a:srgbClr val="FF0000"/>
                </a:solidFill>
                <a:latin typeface=".VnAvantH" pitchFamily="34" charset="0"/>
              </a:rPr>
              <a:t>môc tiªu gi¸o dôc</a:t>
            </a:r>
            <a:endParaRPr lang="en-US">
              <a:latin typeface=".VnAvantH" pitchFamily="34" charset="0"/>
            </a:endParaRPr>
          </a:p>
          <a:p>
            <a:pPr marL="2884488" algn="ctr">
              <a:lnSpc>
                <a:spcPct val="124000"/>
              </a:lnSpc>
              <a:spcBef>
                <a:spcPts val="475"/>
              </a:spcBef>
            </a:pPr>
            <a:r>
              <a:rPr lang="en-US" sz="1600">
                <a:solidFill>
                  <a:srgbClr val="A40020"/>
                </a:solidFill>
                <a:latin typeface="Wingdings" pitchFamily="2" charset="2"/>
              </a:rPr>
              <a:t></a:t>
            </a:r>
            <a:r>
              <a:rPr lang="en-US" sz="1600">
                <a:solidFill>
                  <a:srgbClr val="A4002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>
                <a:solidFill>
                  <a:srgbClr val="A40020"/>
                </a:solidFill>
                <a:latin typeface=".VnAvantH" pitchFamily="34" charset="0"/>
              </a:rPr>
              <a:t>h×nh thµnh &amp; ph¸t triÓn nhËn thøc thÈm mÜ</a:t>
            </a:r>
            <a:endParaRPr lang="en-US" sz="1600">
              <a:latin typeface=".VnAvantH" pitchFamily="34" charset="0"/>
            </a:endParaRPr>
          </a:p>
          <a:p>
            <a:pPr marL="2884488">
              <a:lnSpc>
                <a:spcPts val="2113"/>
              </a:lnSpc>
              <a:spcBef>
                <a:spcPts val="100"/>
              </a:spcBef>
              <a:buFont typeface="Wingdings" pitchFamily="2" charset="2"/>
              <a:buChar char="à"/>
            </a:pPr>
            <a:r>
              <a:rPr lang="en-US" sz="1600" b="1">
                <a:solidFill>
                  <a:srgbClr val="A40020"/>
                </a:solidFill>
                <a:latin typeface=".VnAvantH" pitchFamily="34" charset="0"/>
              </a:rPr>
              <a:t>theo h</a:t>
            </a:r>
            <a:r>
              <a:rPr lang="en-US" sz="1600" b="1">
                <a:solidFill>
                  <a:srgbClr val="A40020"/>
                </a:solidFill>
                <a:latin typeface="Arial" charset="0"/>
              </a:rPr>
              <a:t>Ư</a:t>
            </a:r>
            <a:r>
              <a:rPr lang="en-US" sz="1600" b="1">
                <a:solidFill>
                  <a:srgbClr val="A40020"/>
                </a:solidFill>
                <a:latin typeface=".VnAvantH" pitchFamily="34" charset="0"/>
              </a:rPr>
              <a:t>íng ph¸t triÓn PH</a:t>
            </a:r>
            <a:r>
              <a:rPr lang="en-US" sz="1600" b="1">
                <a:solidFill>
                  <a:srgbClr val="A40020"/>
                </a:solidFill>
                <a:latin typeface="Arial" charset="0"/>
              </a:rPr>
              <a:t>Ẩ</a:t>
            </a:r>
            <a:r>
              <a:rPr lang="en-US" sz="1600" b="1">
                <a:solidFill>
                  <a:srgbClr val="A40020"/>
                </a:solidFill>
                <a:latin typeface=".VnAvantH" pitchFamily="34" charset="0"/>
              </a:rPr>
              <a:t>M CH</a:t>
            </a:r>
            <a:r>
              <a:rPr lang="en-US" sz="1600" b="1">
                <a:solidFill>
                  <a:srgbClr val="A40020"/>
                </a:solidFill>
                <a:latin typeface="Arial" charset="0"/>
              </a:rPr>
              <a:t>Ấ</a:t>
            </a:r>
            <a:r>
              <a:rPr lang="en-US" sz="1600" b="1">
                <a:solidFill>
                  <a:srgbClr val="A40020"/>
                </a:solidFill>
                <a:latin typeface=".VnAvantH" pitchFamily="34" charset="0"/>
              </a:rPr>
              <a:t>T, n¨ng lỰc Hs</a:t>
            </a:r>
            <a:endParaRPr lang="en-US" sz="1600">
              <a:latin typeface=".VnAvantH" pitchFamily="34" charset="0"/>
            </a:endParaRPr>
          </a:p>
          <a:p>
            <a:pPr marL="2884488">
              <a:lnSpc>
                <a:spcPts val="2113"/>
              </a:lnSpc>
              <a:spcBef>
                <a:spcPts val="100"/>
              </a:spcBef>
              <a:buFont typeface="Wingdings" pitchFamily="2" charset="2"/>
              <a:buChar char="à"/>
            </a:pP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D¹y häc </a:t>
            </a:r>
            <a:r>
              <a:rPr lang="en-US">
                <a:solidFill>
                  <a:srgbClr val="0000FF"/>
                </a:solidFill>
                <a:latin typeface="Wingdings" pitchFamily="2" charset="2"/>
              </a:rPr>
              <a:t>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GV tæ chøc HS chñ ®éng ph¸t hiÖn, chiÕm lÜnh KTKN</a:t>
            </a:r>
            <a:endParaRPr lang="en-US">
              <a:latin typeface=".VnAvant" pitchFamily="34" charset="0"/>
            </a:endParaRPr>
          </a:p>
          <a:p>
            <a:pPr marL="2884488" algn="ctr">
              <a:lnSpc>
                <a:spcPct val="111000"/>
              </a:lnSpc>
              <a:spcBef>
                <a:spcPts val="200"/>
              </a:spcBef>
            </a:pP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th«ng qua ho¹t ®éng häc tËp &amp; ¸p dông vµo thùc tÕ ®êi sèng</a:t>
            </a:r>
            <a:endParaRPr lang="en-US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42"/>
          <p:cNvSpPr>
            <a:spLocks/>
          </p:cNvSpPr>
          <p:nvPr/>
        </p:nvSpPr>
        <p:spPr bwMode="auto">
          <a:xfrm>
            <a:off x="954088" y="3133725"/>
            <a:ext cx="2286000" cy="3038475"/>
          </a:xfrm>
          <a:custGeom>
            <a:avLst/>
            <a:gdLst/>
            <a:ahLst/>
            <a:cxnLst>
              <a:cxn ang="0">
                <a:pos x="0" y="3037967"/>
              </a:cxn>
              <a:cxn ang="0">
                <a:pos x="2286000" y="3037967"/>
              </a:cxn>
              <a:cxn ang="0">
                <a:pos x="2286000" y="0"/>
              </a:cxn>
              <a:cxn ang="0">
                <a:pos x="0" y="0"/>
              </a:cxn>
              <a:cxn ang="0">
                <a:pos x="0" y="3037967"/>
              </a:cxn>
            </a:cxnLst>
            <a:rect l="0" t="0" r="r" b="b"/>
            <a:pathLst>
              <a:path w="2286000" h="3037967">
                <a:moveTo>
                  <a:pt x="0" y="3037967"/>
                </a:moveTo>
                <a:lnTo>
                  <a:pt x="2286000" y="3037967"/>
                </a:lnTo>
                <a:lnTo>
                  <a:pt x="2286000" y="0"/>
                </a:lnTo>
                <a:lnTo>
                  <a:pt x="0" y="0"/>
                </a:lnTo>
                <a:lnTo>
                  <a:pt x="0" y="3037967"/>
                </a:lnTo>
                <a:close/>
              </a:path>
            </a:pathLst>
          </a:custGeom>
          <a:solidFill>
            <a:srgbClr val="FFEE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3" name="object 43"/>
          <p:cNvSpPr>
            <a:spLocks/>
          </p:cNvSpPr>
          <p:nvPr/>
        </p:nvSpPr>
        <p:spPr bwMode="auto">
          <a:xfrm>
            <a:off x="954088" y="3133725"/>
            <a:ext cx="2286000" cy="3038475"/>
          </a:xfrm>
          <a:custGeom>
            <a:avLst/>
            <a:gdLst/>
            <a:ahLst/>
            <a:cxnLst>
              <a:cxn ang="0">
                <a:pos x="0" y="3037967"/>
              </a:cxn>
              <a:cxn ang="0">
                <a:pos x="2286000" y="3037967"/>
              </a:cxn>
              <a:cxn ang="0">
                <a:pos x="2286000" y="0"/>
              </a:cxn>
              <a:cxn ang="0">
                <a:pos x="0" y="0"/>
              </a:cxn>
              <a:cxn ang="0">
                <a:pos x="0" y="3037967"/>
              </a:cxn>
            </a:cxnLst>
            <a:rect l="0" t="0" r="r" b="b"/>
            <a:pathLst>
              <a:path w="2286000" h="3037967">
                <a:moveTo>
                  <a:pt x="0" y="3037967"/>
                </a:moveTo>
                <a:lnTo>
                  <a:pt x="2286000" y="3037967"/>
                </a:lnTo>
                <a:lnTo>
                  <a:pt x="2286000" y="0"/>
                </a:lnTo>
                <a:lnTo>
                  <a:pt x="0" y="0"/>
                </a:lnTo>
                <a:lnTo>
                  <a:pt x="0" y="3037967"/>
                </a:lnTo>
                <a:close/>
              </a:path>
            </a:pathLst>
          </a:custGeom>
          <a:noFill/>
          <a:ln w="19050">
            <a:solidFill>
              <a:srgbClr val="CC7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4" name="object 44"/>
          <p:cNvSpPr>
            <a:spLocks noChangeArrowheads="1"/>
          </p:cNvSpPr>
          <p:nvPr/>
        </p:nvSpPr>
        <p:spPr bwMode="auto">
          <a:xfrm>
            <a:off x="1095375" y="3219450"/>
            <a:ext cx="19812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5" name="object 45"/>
          <p:cNvSpPr>
            <a:spLocks noChangeArrowheads="1"/>
          </p:cNvSpPr>
          <p:nvPr/>
        </p:nvSpPr>
        <p:spPr bwMode="auto">
          <a:xfrm>
            <a:off x="1114425" y="3795713"/>
            <a:ext cx="1962150" cy="4968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6" name="object 46"/>
          <p:cNvSpPr>
            <a:spLocks noChangeArrowheads="1"/>
          </p:cNvSpPr>
          <p:nvPr/>
        </p:nvSpPr>
        <p:spPr bwMode="auto">
          <a:xfrm>
            <a:off x="1095375" y="4373563"/>
            <a:ext cx="1981200" cy="4984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7" name="object 47"/>
          <p:cNvSpPr>
            <a:spLocks noChangeArrowheads="1"/>
          </p:cNvSpPr>
          <p:nvPr/>
        </p:nvSpPr>
        <p:spPr bwMode="auto">
          <a:xfrm>
            <a:off x="1095375" y="4957763"/>
            <a:ext cx="1981200" cy="495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8" name="object 48"/>
          <p:cNvSpPr>
            <a:spLocks noChangeArrowheads="1"/>
          </p:cNvSpPr>
          <p:nvPr/>
        </p:nvSpPr>
        <p:spPr bwMode="auto">
          <a:xfrm>
            <a:off x="1095375" y="5551488"/>
            <a:ext cx="1981200" cy="4953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9" name="object 49"/>
          <p:cNvSpPr>
            <a:spLocks/>
          </p:cNvSpPr>
          <p:nvPr/>
        </p:nvSpPr>
        <p:spPr bwMode="auto">
          <a:xfrm>
            <a:off x="942975" y="2265363"/>
            <a:ext cx="2286000" cy="847725"/>
          </a:xfrm>
          <a:custGeom>
            <a:avLst/>
            <a:gdLst/>
            <a:ahLst/>
            <a:cxnLst>
              <a:cxn ang="0">
                <a:pos x="2286000" y="584708"/>
              </a:cxn>
              <a:cxn ang="0">
                <a:pos x="2286000" y="0"/>
              </a:cxn>
              <a:cxn ang="0">
                <a:pos x="0" y="0"/>
              </a:cxn>
              <a:cxn ang="0">
                <a:pos x="0" y="584708"/>
              </a:cxn>
              <a:cxn ang="0">
                <a:pos x="877951" y="584708"/>
              </a:cxn>
              <a:cxn ang="0">
                <a:pos x="877951" y="706881"/>
              </a:cxn>
              <a:cxn ang="0">
                <a:pos x="612902" y="706881"/>
              </a:cxn>
              <a:cxn ang="0">
                <a:pos x="1143000" y="848233"/>
              </a:cxn>
              <a:cxn ang="0">
                <a:pos x="1673098" y="706881"/>
              </a:cxn>
              <a:cxn ang="0">
                <a:pos x="1408049" y="706881"/>
              </a:cxn>
              <a:cxn ang="0">
                <a:pos x="1408049" y="584708"/>
              </a:cxn>
              <a:cxn ang="0">
                <a:pos x="2286000" y="584708"/>
              </a:cxn>
            </a:cxnLst>
            <a:rect l="0" t="0" r="r" b="b"/>
            <a:pathLst>
              <a:path w="2286000" h="848233">
                <a:moveTo>
                  <a:pt x="2286000" y="584708"/>
                </a:moveTo>
                <a:lnTo>
                  <a:pt x="2286000" y="0"/>
                </a:lnTo>
                <a:lnTo>
                  <a:pt x="0" y="0"/>
                </a:lnTo>
                <a:lnTo>
                  <a:pt x="0" y="584708"/>
                </a:lnTo>
                <a:lnTo>
                  <a:pt x="877951" y="584708"/>
                </a:lnTo>
                <a:lnTo>
                  <a:pt x="877951" y="706881"/>
                </a:lnTo>
                <a:lnTo>
                  <a:pt x="612902" y="706881"/>
                </a:lnTo>
                <a:lnTo>
                  <a:pt x="1143000" y="848233"/>
                </a:lnTo>
                <a:lnTo>
                  <a:pt x="1673098" y="706881"/>
                </a:lnTo>
                <a:lnTo>
                  <a:pt x="1408049" y="706881"/>
                </a:lnTo>
                <a:lnTo>
                  <a:pt x="1408049" y="584708"/>
                </a:lnTo>
                <a:lnTo>
                  <a:pt x="2286000" y="584708"/>
                </a:lnTo>
                <a:close/>
              </a:path>
            </a:pathLst>
          </a:custGeom>
          <a:solidFill>
            <a:srgbClr val="CCEB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0" name="object 50"/>
          <p:cNvSpPr>
            <a:spLocks/>
          </p:cNvSpPr>
          <p:nvPr/>
        </p:nvSpPr>
        <p:spPr bwMode="auto">
          <a:xfrm>
            <a:off x="942975" y="2265363"/>
            <a:ext cx="2286000" cy="847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86000" y="0"/>
              </a:cxn>
              <a:cxn ang="0">
                <a:pos x="2286000" y="584708"/>
              </a:cxn>
              <a:cxn ang="0">
                <a:pos x="1408049" y="584708"/>
              </a:cxn>
              <a:cxn ang="0">
                <a:pos x="1408049" y="706881"/>
              </a:cxn>
              <a:cxn ang="0">
                <a:pos x="1673098" y="706881"/>
              </a:cxn>
              <a:cxn ang="0">
                <a:pos x="1143000" y="848233"/>
              </a:cxn>
              <a:cxn ang="0">
                <a:pos x="612902" y="706881"/>
              </a:cxn>
              <a:cxn ang="0">
                <a:pos x="877951" y="706881"/>
              </a:cxn>
              <a:cxn ang="0">
                <a:pos x="877951" y="584708"/>
              </a:cxn>
              <a:cxn ang="0">
                <a:pos x="0" y="584708"/>
              </a:cxn>
              <a:cxn ang="0">
                <a:pos x="0" y="0"/>
              </a:cxn>
            </a:cxnLst>
            <a:rect l="0" t="0" r="r" b="b"/>
            <a:pathLst>
              <a:path w="2286000" h="848233">
                <a:moveTo>
                  <a:pt x="0" y="0"/>
                </a:moveTo>
                <a:lnTo>
                  <a:pt x="2286000" y="0"/>
                </a:lnTo>
                <a:lnTo>
                  <a:pt x="2286000" y="584708"/>
                </a:lnTo>
                <a:lnTo>
                  <a:pt x="1408049" y="584708"/>
                </a:lnTo>
                <a:lnTo>
                  <a:pt x="1408049" y="706881"/>
                </a:lnTo>
                <a:lnTo>
                  <a:pt x="1673098" y="706881"/>
                </a:lnTo>
                <a:lnTo>
                  <a:pt x="1143000" y="848233"/>
                </a:lnTo>
                <a:lnTo>
                  <a:pt x="612902" y="706881"/>
                </a:lnTo>
                <a:lnTo>
                  <a:pt x="877951" y="706881"/>
                </a:lnTo>
                <a:lnTo>
                  <a:pt x="877951" y="584708"/>
                </a:lnTo>
                <a:lnTo>
                  <a:pt x="0" y="584708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CC7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1" name="object 51"/>
          <p:cNvSpPr>
            <a:spLocks noChangeArrowheads="1"/>
          </p:cNvSpPr>
          <p:nvPr/>
        </p:nvSpPr>
        <p:spPr bwMode="auto">
          <a:xfrm>
            <a:off x="3419475" y="3200400"/>
            <a:ext cx="771525" cy="24384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2" name="object 52"/>
          <p:cNvSpPr>
            <a:spLocks noChangeArrowheads="1"/>
          </p:cNvSpPr>
          <p:nvPr/>
        </p:nvSpPr>
        <p:spPr bwMode="auto">
          <a:xfrm>
            <a:off x="3333750" y="3868738"/>
            <a:ext cx="57150" cy="11017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3" name="object 53"/>
          <p:cNvSpPr>
            <a:spLocks noChangeArrowheads="1"/>
          </p:cNvSpPr>
          <p:nvPr/>
        </p:nvSpPr>
        <p:spPr bwMode="auto">
          <a:xfrm>
            <a:off x="3276600" y="3868738"/>
            <a:ext cx="28575" cy="110172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4" name="object 54"/>
          <p:cNvSpPr>
            <a:spLocks/>
          </p:cNvSpPr>
          <p:nvPr/>
        </p:nvSpPr>
        <p:spPr bwMode="auto">
          <a:xfrm>
            <a:off x="3419475" y="3200400"/>
            <a:ext cx="771525" cy="2438400"/>
          </a:xfrm>
          <a:custGeom>
            <a:avLst/>
            <a:gdLst/>
            <a:ahLst/>
            <a:cxnLst>
              <a:cxn ang="0">
                <a:pos x="316738" y="0"/>
              </a:cxn>
              <a:cxn ang="0">
                <a:pos x="316738" y="668908"/>
              </a:cxn>
              <a:cxn ang="0">
                <a:pos x="0" y="668908"/>
              </a:cxn>
              <a:cxn ang="0">
                <a:pos x="0" y="1769491"/>
              </a:cxn>
              <a:cxn ang="0">
                <a:pos x="316738" y="1769491"/>
              </a:cxn>
              <a:cxn ang="0">
                <a:pos x="316738" y="2438400"/>
              </a:cxn>
              <a:cxn ang="0">
                <a:pos x="771525" y="1219200"/>
              </a:cxn>
              <a:cxn ang="0">
                <a:pos x="316738" y="0"/>
              </a:cxn>
            </a:cxnLst>
            <a:rect l="0" t="0" r="r" b="b"/>
            <a:pathLst>
              <a:path w="771525" h="2438400">
                <a:moveTo>
                  <a:pt x="316738" y="0"/>
                </a:moveTo>
                <a:lnTo>
                  <a:pt x="316738" y="668908"/>
                </a:lnTo>
                <a:lnTo>
                  <a:pt x="0" y="668908"/>
                </a:lnTo>
                <a:lnTo>
                  <a:pt x="0" y="1769491"/>
                </a:lnTo>
                <a:lnTo>
                  <a:pt x="316738" y="1769491"/>
                </a:lnTo>
                <a:lnTo>
                  <a:pt x="316738" y="2438400"/>
                </a:lnTo>
                <a:lnTo>
                  <a:pt x="771525" y="1219200"/>
                </a:lnTo>
                <a:lnTo>
                  <a:pt x="316738" y="0"/>
                </a:lnTo>
                <a:close/>
              </a:path>
            </a:pathLst>
          </a:custGeom>
          <a:noFill/>
          <a:ln w="9525">
            <a:solidFill>
              <a:srgbClr val="C777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5" name="object 55"/>
          <p:cNvSpPr>
            <a:spLocks/>
          </p:cNvSpPr>
          <p:nvPr/>
        </p:nvSpPr>
        <p:spPr bwMode="auto">
          <a:xfrm>
            <a:off x="3333750" y="3868738"/>
            <a:ext cx="57150" cy="1101725"/>
          </a:xfrm>
          <a:custGeom>
            <a:avLst/>
            <a:gdLst/>
            <a:ahLst/>
            <a:cxnLst>
              <a:cxn ang="0">
                <a:pos x="0" y="1100670"/>
              </a:cxn>
              <a:cxn ang="0">
                <a:pos x="57150" y="1100670"/>
              </a:cxn>
              <a:cxn ang="0">
                <a:pos x="57150" y="0"/>
              </a:cxn>
              <a:cxn ang="0">
                <a:pos x="0" y="0"/>
              </a:cxn>
              <a:cxn ang="0">
                <a:pos x="0" y="1100670"/>
              </a:cxn>
            </a:cxnLst>
            <a:rect l="0" t="0" r="r" b="b"/>
            <a:pathLst>
              <a:path w="57150" h="1100670">
                <a:moveTo>
                  <a:pt x="0" y="1100670"/>
                </a:moveTo>
                <a:lnTo>
                  <a:pt x="57150" y="1100670"/>
                </a:lnTo>
                <a:lnTo>
                  <a:pt x="57150" y="0"/>
                </a:lnTo>
                <a:lnTo>
                  <a:pt x="0" y="0"/>
                </a:lnTo>
                <a:lnTo>
                  <a:pt x="0" y="1100670"/>
                </a:lnTo>
                <a:close/>
              </a:path>
            </a:pathLst>
          </a:custGeom>
          <a:noFill/>
          <a:ln w="9525">
            <a:solidFill>
              <a:srgbClr val="C777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6" name="object 56"/>
          <p:cNvSpPr>
            <a:spLocks/>
          </p:cNvSpPr>
          <p:nvPr/>
        </p:nvSpPr>
        <p:spPr bwMode="auto">
          <a:xfrm>
            <a:off x="3276600" y="3868738"/>
            <a:ext cx="28575" cy="1101725"/>
          </a:xfrm>
          <a:custGeom>
            <a:avLst/>
            <a:gdLst/>
            <a:ahLst/>
            <a:cxnLst>
              <a:cxn ang="0">
                <a:pos x="0" y="1100670"/>
              </a:cxn>
              <a:cxn ang="0">
                <a:pos x="28575" y="1100670"/>
              </a:cxn>
              <a:cxn ang="0">
                <a:pos x="28575" y="0"/>
              </a:cxn>
              <a:cxn ang="0">
                <a:pos x="0" y="0"/>
              </a:cxn>
              <a:cxn ang="0">
                <a:pos x="0" y="1100670"/>
              </a:cxn>
            </a:cxnLst>
            <a:rect l="0" t="0" r="r" b="b"/>
            <a:pathLst>
              <a:path w="28575" h="1100670">
                <a:moveTo>
                  <a:pt x="0" y="1100670"/>
                </a:moveTo>
                <a:lnTo>
                  <a:pt x="28575" y="1100670"/>
                </a:lnTo>
                <a:lnTo>
                  <a:pt x="28575" y="0"/>
                </a:lnTo>
                <a:lnTo>
                  <a:pt x="0" y="0"/>
                </a:lnTo>
                <a:lnTo>
                  <a:pt x="0" y="1100670"/>
                </a:lnTo>
                <a:close/>
              </a:path>
            </a:pathLst>
          </a:custGeom>
          <a:noFill/>
          <a:ln w="9525">
            <a:solidFill>
              <a:srgbClr val="C777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7" name="object 18"/>
          <p:cNvSpPr>
            <a:spLocks/>
          </p:cNvSpPr>
          <p:nvPr/>
        </p:nvSpPr>
        <p:spPr bwMode="auto">
          <a:xfrm>
            <a:off x="4572000" y="2490788"/>
            <a:ext cx="4116388" cy="4003675"/>
          </a:xfrm>
          <a:custGeom>
            <a:avLst/>
            <a:gdLst/>
            <a:ahLst/>
            <a:cxnLst>
              <a:cxn ang="0">
                <a:pos x="6823" y="2166217"/>
              </a:cxn>
              <a:cxn ang="0">
                <a:pos x="59818" y="2483118"/>
              </a:cxn>
              <a:cxn ang="0">
                <a:pos x="161746" y="2781277"/>
              </a:cxn>
              <a:cxn ang="0">
                <a:pos x="308369" y="3056573"/>
              </a:cxn>
              <a:cxn ang="0">
                <a:pos x="495450" y="3304883"/>
              </a:cxn>
              <a:cxn ang="0">
                <a:pos x="718749" y="3522085"/>
              </a:cxn>
              <a:cxn ang="0">
                <a:pos x="974028" y="3704057"/>
              </a:cxn>
              <a:cxn ang="0">
                <a:pos x="1257049" y="3846676"/>
              </a:cxn>
              <a:cxn ang="0">
                <a:pos x="1563575" y="3945820"/>
              </a:cxn>
              <a:cxn ang="0">
                <a:pos x="1889366" y="3997368"/>
              </a:cxn>
              <a:cxn ang="0">
                <a:pos x="2226975" y="3997368"/>
              </a:cxn>
              <a:cxn ang="0">
                <a:pos x="2552797" y="3945820"/>
              </a:cxn>
              <a:cxn ang="0">
                <a:pos x="2859347" y="3846676"/>
              </a:cxn>
              <a:cxn ang="0">
                <a:pos x="3142387" y="3704057"/>
              </a:cxn>
              <a:cxn ang="0">
                <a:pos x="3397680" y="3522085"/>
              </a:cxn>
              <a:cxn ang="0">
                <a:pos x="3620989" y="3304883"/>
              </a:cxn>
              <a:cxn ang="0">
                <a:pos x="3808075" y="3056573"/>
              </a:cxn>
              <a:cxn ang="0">
                <a:pos x="3954702" y="2781277"/>
              </a:cxn>
              <a:cxn ang="0">
                <a:pos x="4056632" y="2483118"/>
              </a:cxn>
              <a:cxn ang="0">
                <a:pos x="4109627" y="2166217"/>
              </a:cxn>
              <a:cxn ang="0">
                <a:pos x="4109627" y="1837817"/>
              </a:cxn>
              <a:cxn ang="0">
                <a:pos x="4056632" y="1520885"/>
              </a:cxn>
              <a:cxn ang="0">
                <a:pos x="3954702" y="1222706"/>
              </a:cxn>
              <a:cxn ang="0">
                <a:pos x="3808075" y="947400"/>
              </a:cxn>
              <a:cxn ang="0">
                <a:pos x="3620989" y="699089"/>
              </a:cxn>
              <a:cxn ang="0">
                <a:pos x="3397680" y="481890"/>
              </a:cxn>
              <a:cxn ang="0">
                <a:pos x="3142387" y="299926"/>
              </a:cxn>
              <a:cxn ang="0">
                <a:pos x="2859347" y="157315"/>
              </a:cxn>
              <a:cxn ang="0">
                <a:pos x="2552797" y="58178"/>
              </a:cxn>
              <a:cxn ang="0">
                <a:pos x="2226975" y="6635"/>
              </a:cxn>
              <a:cxn ang="0">
                <a:pos x="1889366" y="6635"/>
              </a:cxn>
              <a:cxn ang="0">
                <a:pos x="1563575" y="58178"/>
              </a:cxn>
              <a:cxn ang="0">
                <a:pos x="1257049" y="157315"/>
              </a:cxn>
              <a:cxn ang="0">
                <a:pos x="974028" y="299926"/>
              </a:cxn>
              <a:cxn ang="0">
                <a:pos x="718749" y="481890"/>
              </a:cxn>
              <a:cxn ang="0">
                <a:pos x="495450" y="699089"/>
              </a:cxn>
              <a:cxn ang="0">
                <a:pos x="308369" y="947400"/>
              </a:cxn>
              <a:cxn ang="0">
                <a:pos x="161746" y="1222706"/>
              </a:cxn>
              <a:cxn ang="0">
                <a:pos x="59818" y="1520885"/>
              </a:cxn>
              <a:cxn ang="0">
                <a:pos x="6823" y="1837817"/>
              </a:cxn>
            </a:cxnLst>
            <a:rect l="0" t="0" r="r" b="b"/>
            <a:pathLst>
              <a:path w="4116451" h="4004005">
                <a:moveTo>
                  <a:pt x="0" y="2002028"/>
                </a:moveTo>
                <a:lnTo>
                  <a:pt x="6823" y="2166217"/>
                </a:lnTo>
                <a:lnTo>
                  <a:pt x="26938" y="2326753"/>
                </a:lnTo>
                <a:lnTo>
                  <a:pt x="59818" y="2483118"/>
                </a:lnTo>
                <a:lnTo>
                  <a:pt x="104930" y="2634798"/>
                </a:lnTo>
                <a:lnTo>
                  <a:pt x="161746" y="2781277"/>
                </a:lnTo>
                <a:lnTo>
                  <a:pt x="229736" y="2922040"/>
                </a:lnTo>
                <a:lnTo>
                  <a:pt x="308369" y="3056573"/>
                </a:lnTo>
                <a:lnTo>
                  <a:pt x="397117" y="3184358"/>
                </a:lnTo>
                <a:lnTo>
                  <a:pt x="495450" y="3304883"/>
                </a:lnTo>
                <a:lnTo>
                  <a:pt x="602837" y="3417630"/>
                </a:lnTo>
                <a:lnTo>
                  <a:pt x="718749" y="3522085"/>
                </a:lnTo>
                <a:lnTo>
                  <a:pt x="842656" y="3617732"/>
                </a:lnTo>
                <a:lnTo>
                  <a:pt x="974028" y="3704057"/>
                </a:lnTo>
                <a:lnTo>
                  <a:pt x="1112336" y="3780543"/>
                </a:lnTo>
                <a:lnTo>
                  <a:pt x="1257049" y="3846676"/>
                </a:lnTo>
                <a:lnTo>
                  <a:pt x="1407639" y="3901940"/>
                </a:lnTo>
                <a:lnTo>
                  <a:pt x="1563575" y="3945820"/>
                </a:lnTo>
                <a:lnTo>
                  <a:pt x="1724327" y="3977802"/>
                </a:lnTo>
                <a:lnTo>
                  <a:pt x="1889366" y="3997368"/>
                </a:lnTo>
                <a:lnTo>
                  <a:pt x="2058161" y="4004005"/>
                </a:lnTo>
                <a:lnTo>
                  <a:pt x="2226975" y="3997368"/>
                </a:lnTo>
                <a:lnTo>
                  <a:pt x="2392030" y="3977802"/>
                </a:lnTo>
                <a:lnTo>
                  <a:pt x="2552797" y="3945820"/>
                </a:lnTo>
                <a:lnTo>
                  <a:pt x="2708746" y="3901940"/>
                </a:lnTo>
                <a:lnTo>
                  <a:pt x="2859347" y="3846676"/>
                </a:lnTo>
                <a:lnTo>
                  <a:pt x="3004071" y="3780543"/>
                </a:lnTo>
                <a:lnTo>
                  <a:pt x="3142387" y="3704057"/>
                </a:lnTo>
                <a:lnTo>
                  <a:pt x="3273767" y="3617732"/>
                </a:lnTo>
                <a:lnTo>
                  <a:pt x="3397680" y="3522085"/>
                </a:lnTo>
                <a:lnTo>
                  <a:pt x="3513597" y="3417630"/>
                </a:lnTo>
                <a:lnTo>
                  <a:pt x="3620989" y="3304883"/>
                </a:lnTo>
                <a:lnTo>
                  <a:pt x="3719325" y="3184358"/>
                </a:lnTo>
                <a:lnTo>
                  <a:pt x="3808075" y="3056573"/>
                </a:lnTo>
                <a:lnTo>
                  <a:pt x="3886711" y="2922040"/>
                </a:lnTo>
                <a:lnTo>
                  <a:pt x="3954702" y="2781277"/>
                </a:lnTo>
                <a:lnTo>
                  <a:pt x="4011519" y="2634798"/>
                </a:lnTo>
                <a:lnTo>
                  <a:pt x="4056632" y="2483118"/>
                </a:lnTo>
                <a:lnTo>
                  <a:pt x="4089511" y="2326753"/>
                </a:lnTo>
                <a:lnTo>
                  <a:pt x="4109627" y="2166217"/>
                </a:lnTo>
                <a:lnTo>
                  <a:pt x="4116451" y="2002028"/>
                </a:lnTo>
                <a:lnTo>
                  <a:pt x="4109627" y="1837817"/>
                </a:lnTo>
                <a:lnTo>
                  <a:pt x="4089511" y="1677264"/>
                </a:lnTo>
                <a:lnTo>
                  <a:pt x="4056632" y="1520885"/>
                </a:lnTo>
                <a:lnTo>
                  <a:pt x="4011519" y="1369194"/>
                </a:lnTo>
                <a:lnTo>
                  <a:pt x="3954702" y="1222706"/>
                </a:lnTo>
                <a:lnTo>
                  <a:pt x="3886711" y="1081937"/>
                </a:lnTo>
                <a:lnTo>
                  <a:pt x="3808075" y="947400"/>
                </a:lnTo>
                <a:lnTo>
                  <a:pt x="3719325" y="819613"/>
                </a:lnTo>
                <a:lnTo>
                  <a:pt x="3620989" y="699089"/>
                </a:lnTo>
                <a:lnTo>
                  <a:pt x="3513597" y="586343"/>
                </a:lnTo>
                <a:lnTo>
                  <a:pt x="3397680" y="481890"/>
                </a:lnTo>
                <a:lnTo>
                  <a:pt x="3273767" y="386246"/>
                </a:lnTo>
                <a:lnTo>
                  <a:pt x="3142387" y="299926"/>
                </a:lnTo>
                <a:lnTo>
                  <a:pt x="3004071" y="223443"/>
                </a:lnTo>
                <a:lnTo>
                  <a:pt x="2859347" y="157315"/>
                </a:lnTo>
                <a:lnTo>
                  <a:pt x="2708746" y="102055"/>
                </a:lnTo>
                <a:lnTo>
                  <a:pt x="2552797" y="58178"/>
                </a:lnTo>
                <a:lnTo>
                  <a:pt x="2392030" y="26200"/>
                </a:lnTo>
                <a:lnTo>
                  <a:pt x="2226975" y="6635"/>
                </a:lnTo>
                <a:lnTo>
                  <a:pt x="2058161" y="0"/>
                </a:lnTo>
                <a:lnTo>
                  <a:pt x="1889366" y="6635"/>
                </a:lnTo>
                <a:lnTo>
                  <a:pt x="1724327" y="26200"/>
                </a:lnTo>
                <a:lnTo>
                  <a:pt x="1563575" y="58178"/>
                </a:lnTo>
                <a:lnTo>
                  <a:pt x="1407639" y="102055"/>
                </a:lnTo>
                <a:lnTo>
                  <a:pt x="1257049" y="157315"/>
                </a:lnTo>
                <a:lnTo>
                  <a:pt x="1112336" y="223443"/>
                </a:lnTo>
                <a:lnTo>
                  <a:pt x="974028" y="299926"/>
                </a:lnTo>
                <a:lnTo>
                  <a:pt x="842656" y="386246"/>
                </a:lnTo>
                <a:lnTo>
                  <a:pt x="718749" y="481890"/>
                </a:lnTo>
                <a:lnTo>
                  <a:pt x="602837" y="586343"/>
                </a:lnTo>
                <a:lnTo>
                  <a:pt x="495450" y="699089"/>
                </a:lnTo>
                <a:lnTo>
                  <a:pt x="397117" y="819613"/>
                </a:lnTo>
                <a:lnTo>
                  <a:pt x="308369" y="947400"/>
                </a:lnTo>
                <a:lnTo>
                  <a:pt x="229736" y="1081937"/>
                </a:lnTo>
                <a:lnTo>
                  <a:pt x="161746" y="1222706"/>
                </a:lnTo>
                <a:lnTo>
                  <a:pt x="104930" y="1369194"/>
                </a:lnTo>
                <a:lnTo>
                  <a:pt x="59818" y="1520885"/>
                </a:lnTo>
                <a:lnTo>
                  <a:pt x="26938" y="1677264"/>
                </a:lnTo>
                <a:lnTo>
                  <a:pt x="6823" y="1837817"/>
                </a:lnTo>
                <a:lnTo>
                  <a:pt x="0" y="2002028"/>
                </a:ln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8" name="object 19"/>
          <p:cNvSpPr>
            <a:spLocks/>
          </p:cNvSpPr>
          <p:nvPr/>
        </p:nvSpPr>
        <p:spPr bwMode="auto">
          <a:xfrm>
            <a:off x="4572000" y="2490788"/>
            <a:ext cx="4116388" cy="4003675"/>
          </a:xfrm>
          <a:custGeom>
            <a:avLst/>
            <a:gdLst/>
            <a:ahLst/>
            <a:cxnLst>
              <a:cxn ang="0">
                <a:pos x="6823" y="1837817"/>
              </a:cxn>
              <a:cxn ang="0">
                <a:pos x="59818" y="1520885"/>
              </a:cxn>
              <a:cxn ang="0">
                <a:pos x="161746" y="1222706"/>
              </a:cxn>
              <a:cxn ang="0">
                <a:pos x="308369" y="947400"/>
              </a:cxn>
              <a:cxn ang="0">
                <a:pos x="495450" y="699089"/>
              </a:cxn>
              <a:cxn ang="0">
                <a:pos x="718749" y="481890"/>
              </a:cxn>
              <a:cxn ang="0">
                <a:pos x="974028" y="299926"/>
              </a:cxn>
              <a:cxn ang="0">
                <a:pos x="1257049" y="157315"/>
              </a:cxn>
              <a:cxn ang="0">
                <a:pos x="1563575" y="58178"/>
              </a:cxn>
              <a:cxn ang="0">
                <a:pos x="1889366" y="6635"/>
              </a:cxn>
              <a:cxn ang="0">
                <a:pos x="2226975" y="6635"/>
              </a:cxn>
              <a:cxn ang="0">
                <a:pos x="2552797" y="58178"/>
              </a:cxn>
              <a:cxn ang="0">
                <a:pos x="2859347" y="157315"/>
              </a:cxn>
              <a:cxn ang="0">
                <a:pos x="3142387" y="299926"/>
              </a:cxn>
              <a:cxn ang="0">
                <a:pos x="3397680" y="481890"/>
              </a:cxn>
              <a:cxn ang="0">
                <a:pos x="3620989" y="699089"/>
              </a:cxn>
              <a:cxn ang="0">
                <a:pos x="3808075" y="947400"/>
              </a:cxn>
              <a:cxn ang="0">
                <a:pos x="3954702" y="1222706"/>
              </a:cxn>
              <a:cxn ang="0">
                <a:pos x="4056632" y="1520885"/>
              </a:cxn>
              <a:cxn ang="0">
                <a:pos x="4109627" y="1837817"/>
              </a:cxn>
              <a:cxn ang="0">
                <a:pos x="4109627" y="2166217"/>
              </a:cxn>
              <a:cxn ang="0">
                <a:pos x="4056632" y="2483118"/>
              </a:cxn>
              <a:cxn ang="0">
                <a:pos x="3954702" y="2781277"/>
              </a:cxn>
              <a:cxn ang="0">
                <a:pos x="3808075" y="3056573"/>
              </a:cxn>
              <a:cxn ang="0">
                <a:pos x="3620989" y="3304883"/>
              </a:cxn>
              <a:cxn ang="0">
                <a:pos x="3397680" y="3522085"/>
              </a:cxn>
              <a:cxn ang="0">
                <a:pos x="3142387" y="3704057"/>
              </a:cxn>
              <a:cxn ang="0">
                <a:pos x="2859347" y="3846676"/>
              </a:cxn>
              <a:cxn ang="0">
                <a:pos x="2552797" y="3945820"/>
              </a:cxn>
              <a:cxn ang="0">
                <a:pos x="2226975" y="3997368"/>
              </a:cxn>
              <a:cxn ang="0">
                <a:pos x="1889366" y="3997368"/>
              </a:cxn>
              <a:cxn ang="0">
                <a:pos x="1563575" y="3945820"/>
              </a:cxn>
              <a:cxn ang="0">
                <a:pos x="1257049" y="3846676"/>
              </a:cxn>
              <a:cxn ang="0">
                <a:pos x="974028" y="3704057"/>
              </a:cxn>
              <a:cxn ang="0">
                <a:pos x="718749" y="3522085"/>
              </a:cxn>
              <a:cxn ang="0">
                <a:pos x="495450" y="3304883"/>
              </a:cxn>
              <a:cxn ang="0">
                <a:pos x="308369" y="3056573"/>
              </a:cxn>
              <a:cxn ang="0">
                <a:pos x="161746" y="2781277"/>
              </a:cxn>
              <a:cxn ang="0">
                <a:pos x="59818" y="2483118"/>
              </a:cxn>
              <a:cxn ang="0">
                <a:pos x="6823" y="2166217"/>
              </a:cxn>
            </a:cxnLst>
            <a:rect l="0" t="0" r="r" b="b"/>
            <a:pathLst>
              <a:path w="4116451" h="4004005">
                <a:moveTo>
                  <a:pt x="0" y="2002028"/>
                </a:moveTo>
                <a:lnTo>
                  <a:pt x="6823" y="1837817"/>
                </a:lnTo>
                <a:lnTo>
                  <a:pt x="26938" y="1677264"/>
                </a:lnTo>
                <a:lnTo>
                  <a:pt x="59818" y="1520885"/>
                </a:lnTo>
                <a:lnTo>
                  <a:pt x="104930" y="1369194"/>
                </a:lnTo>
                <a:lnTo>
                  <a:pt x="161746" y="1222706"/>
                </a:lnTo>
                <a:lnTo>
                  <a:pt x="229736" y="1081937"/>
                </a:lnTo>
                <a:lnTo>
                  <a:pt x="308369" y="947400"/>
                </a:lnTo>
                <a:lnTo>
                  <a:pt x="397117" y="819613"/>
                </a:lnTo>
                <a:lnTo>
                  <a:pt x="495450" y="699089"/>
                </a:lnTo>
                <a:lnTo>
                  <a:pt x="602837" y="586343"/>
                </a:lnTo>
                <a:lnTo>
                  <a:pt x="718749" y="481890"/>
                </a:lnTo>
                <a:lnTo>
                  <a:pt x="842656" y="386246"/>
                </a:lnTo>
                <a:lnTo>
                  <a:pt x="974028" y="299926"/>
                </a:lnTo>
                <a:lnTo>
                  <a:pt x="1112336" y="223443"/>
                </a:lnTo>
                <a:lnTo>
                  <a:pt x="1257049" y="157315"/>
                </a:lnTo>
                <a:lnTo>
                  <a:pt x="1407639" y="102055"/>
                </a:lnTo>
                <a:lnTo>
                  <a:pt x="1563575" y="58178"/>
                </a:lnTo>
                <a:lnTo>
                  <a:pt x="1724327" y="26200"/>
                </a:lnTo>
                <a:lnTo>
                  <a:pt x="1889366" y="6635"/>
                </a:lnTo>
                <a:lnTo>
                  <a:pt x="2058161" y="0"/>
                </a:lnTo>
                <a:lnTo>
                  <a:pt x="2226975" y="6635"/>
                </a:lnTo>
                <a:lnTo>
                  <a:pt x="2392030" y="26200"/>
                </a:lnTo>
                <a:lnTo>
                  <a:pt x="2552797" y="58178"/>
                </a:lnTo>
                <a:lnTo>
                  <a:pt x="2708746" y="102055"/>
                </a:lnTo>
                <a:lnTo>
                  <a:pt x="2859347" y="157315"/>
                </a:lnTo>
                <a:lnTo>
                  <a:pt x="3004071" y="223443"/>
                </a:lnTo>
                <a:lnTo>
                  <a:pt x="3142387" y="299926"/>
                </a:lnTo>
                <a:lnTo>
                  <a:pt x="3273767" y="386246"/>
                </a:lnTo>
                <a:lnTo>
                  <a:pt x="3397680" y="481890"/>
                </a:lnTo>
                <a:lnTo>
                  <a:pt x="3513597" y="586343"/>
                </a:lnTo>
                <a:lnTo>
                  <a:pt x="3620989" y="699089"/>
                </a:lnTo>
                <a:lnTo>
                  <a:pt x="3719325" y="819613"/>
                </a:lnTo>
                <a:lnTo>
                  <a:pt x="3808075" y="947400"/>
                </a:lnTo>
                <a:lnTo>
                  <a:pt x="3886711" y="1081937"/>
                </a:lnTo>
                <a:lnTo>
                  <a:pt x="3954702" y="1222706"/>
                </a:lnTo>
                <a:lnTo>
                  <a:pt x="4011519" y="1369194"/>
                </a:lnTo>
                <a:lnTo>
                  <a:pt x="4056632" y="1520885"/>
                </a:lnTo>
                <a:lnTo>
                  <a:pt x="4089511" y="1677264"/>
                </a:lnTo>
                <a:lnTo>
                  <a:pt x="4109627" y="1837817"/>
                </a:lnTo>
                <a:lnTo>
                  <a:pt x="4116451" y="2002028"/>
                </a:lnTo>
                <a:lnTo>
                  <a:pt x="4109627" y="2166217"/>
                </a:lnTo>
                <a:lnTo>
                  <a:pt x="4089511" y="2326753"/>
                </a:lnTo>
                <a:lnTo>
                  <a:pt x="4056632" y="2483118"/>
                </a:lnTo>
                <a:lnTo>
                  <a:pt x="4011519" y="2634798"/>
                </a:lnTo>
                <a:lnTo>
                  <a:pt x="3954702" y="2781277"/>
                </a:lnTo>
                <a:lnTo>
                  <a:pt x="3886711" y="2922040"/>
                </a:lnTo>
                <a:lnTo>
                  <a:pt x="3808075" y="3056573"/>
                </a:lnTo>
                <a:lnTo>
                  <a:pt x="3719325" y="3184358"/>
                </a:lnTo>
                <a:lnTo>
                  <a:pt x="3620989" y="3304883"/>
                </a:lnTo>
                <a:lnTo>
                  <a:pt x="3513597" y="3417630"/>
                </a:lnTo>
                <a:lnTo>
                  <a:pt x="3397680" y="3522085"/>
                </a:lnTo>
                <a:lnTo>
                  <a:pt x="3273767" y="3617732"/>
                </a:lnTo>
                <a:lnTo>
                  <a:pt x="3142387" y="3704057"/>
                </a:lnTo>
                <a:lnTo>
                  <a:pt x="3004071" y="3780543"/>
                </a:lnTo>
                <a:lnTo>
                  <a:pt x="2859347" y="3846676"/>
                </a:lnTo>
                <a:lnTo>
                  <a:pt x="2708746" y="3901940"/>
                </a:lnTo>
                <a:lnTo>
                  <a:pt x="2552797" y="3945820"/>
                </a:lnTo>
                <a:lnTo>
                  <a:pt x="2392030" y="3977802"/>
                </a:lnTo>
                <a:lnTo>
                  <a:pt x="2226975" y="3997368"/>
                </a:lnTo>
                <a:lnTo>
                  <a:pt x="2058161" y="4004005"/>
                </a:lnTo>
                <a:lnTo>
                  <a:pt x="1889366" y="3997368"/>
                </a:lnTo>
                <a:lnTo>
                  <a:pt x="1724327" y="3977802"/>
                </a:lnTo>
                <a:lnTo>
                  <a:pt x="1563575" y="3945820"/>
                </a:lnTo>
                <a:lnTo>
                  <a:pt x="1407639" y="3901940"/>
                </a:lnTo>
                <a:lnTo>
                  <a:pt x="1257049" y="3846676"/>
                </a:lnTo>
                <a:lnTo>
                  <a:pt x="1112336" y="3780543"/>
                </a:lnTo>
                <a:lnTo>
                  <a:pt x="974028" y="3704057"/>
                </a:lnTo>
                <a:lnTo>
                  <a:pt x="842656" y="3617732"/>
                </a:lnTo>
                <a:lnTo>
                  <a:pt x="718749" y="3522085"/>
                </a:lnTo>
                <a:lnTo>
                  <a:pt x="602837" y="3417630"/>
                </a:lnTo>
                <a:lnTo>
                  <a:pt x="495450" y="3304883"/>
                </a:lnTo>
                <a:lnTo>
                  <a:pt x="397117" y="3184358"/>
                </a:lnTo>
                <a:lnTo>
                  <a:pt x="308369" y="3056573"/>
                </a:lnTo>
                <a:lnTo>
                  <a:pt x="229736" y="2922040"/>
                </a:lnTo>
                <a:lnTo>
                  <a:pt x="161746" y="2781277"/>
                </a:lnTo>
                <a:lnTo>
                  <a:pt x="104930" y="2634798"/>
                </a:lnTo>
                <a:lnTo>
                  <a:pt x="59818" y="2483118"/>
                </a:lnTo>
                <a:lnTo>
                  <a:pt x="26938" y="2326753"/>
                </a:lnTo>
                <a:lnTo>
                  <a:pt x="6823" y="2166217"/>
                </a:lnTo>
                <a:lnTo>
                  <a:pt x="0" y="2002028"/>
                </a:lnTo>
                <a:close/>
              </a:path>
            </a:pathLst>
          </a:custGeom>
          <a:noFill/>
          <a:ln w="9525">
            <a:solidFill>
              <a:srgbClr val="99003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9" name="object 20"/>
          <p:cNvSpPr>
            <a:spLocks noChangeArrowheads="1"/>
          </p:cNvSpPr>
          <p:nvPr/>
        </p:nvSpPr>
        <p:spPr bwMode="auto">
          <a:xfrm>
            <a:off x="5848350" y="3937000"/>
            <a:ext cx="1497013" cy="28908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0" name="object 21"/>
          <p:cNvSpPr>
            <a:spLocks noChangeArrowheads="1"/>
          </p:cNvSpPr>
          <p:nvPr/>
        </p:nvSpPr>
        <p:spPr bwMode="auto">
          <a:xfrm>
            <a:off x="5778500" y="3854450"/>
            <a:ext cx="1457325" cy="285115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5381" name="object 22"/>
          <p:cNvSpPr>
            <a:spLocks/>
          </p:cNvSpPr>
          <p:nvPr/>
        </p:nvSpPr>
        <p:spPr bwMode="auto">
          <a:xfrm>
            <a:off x="5778500" y="3854450"/>
            <a:ext cx="1457325" cy="2851150"/>
          </a:xfrm>
          <a:custGeom>
            <a:avLst/>
            <a:gdLst/>
            <a:ahLst/>
            <a:cxnLst>
              <a:cxn ang="0">
                <a:pos x="1454911" y="1514221"/>
              </a:cxn>
              <a:cxn ang="0">
                <a:pos x="1432178" y="1689227"/>
              </a:cxn>
              <a:cxn ang="0">
                <a:pos x="1388491" y="1858073"/>
              </a:cxn>
              <a:cxn ang="0">
                <a:pos x="1328039" y="2019706"/>
              </a:cxn>
              <a:cxn ang="0">
                <a:pos x="1256538" y="2167953"/>
              </a:cxn>
              <a:cxn ang="0">
                <a:pos x="1177290" y="2306485"/>
              </a:cxn>
              <a:cxn ang="0">
                <a:pos x="1092961" y="2432862"/>
              </a:cxn>
              <a:cxn ang="0">
                <a:pos x="1010666" y="2544660"/>
              </a:cxn>
              <a:cxn ang="0">
                <a:pos x="931291" y="2641879"/>
              </a:cxn>
              <a:cxn ang="0">
                <a:pos x="858901" y="2722079"/>
              </a:cxn>
              <a:cxn ang="0">
                <a:pos x="799338" y="2784055"/>
              </a:cxn>
              <a:cxn ang="0">
                <a:pos x="756793" y="2826588"/>
              </a:cxn>
              <a:cxn ang="0">
                <a:pos x="732917" y="2847251"/>
              </a:cxn>
              <a:cxn ang="0">
                <a:pos x="726058" y="2847251"/>
              </a:cxn>
              <a:cxn ang="0">
                <a:pos x="703199" y="2826588"/>
              </a:cxn>
              <a:cxn ang="0">
                <a:pos x="659511" y="2784055"/>
              </a:cxn>
              <a:cxn ang="0">
                <a:pos x="599059" y="2722079"/>
              </a:cxn>
              <a:cxn ang="0">
                <a:pos x="527685" y="2641879"/>
              </a:cxn>
              <a:cxn ang="0">
                <a:pos x="448310" y="2544660"/>
              </a:cxn>
              <a:cxn ang="0">
                <a:pos x="363982" y="2432862"/>
              </a:cxn>
              <a:cxn ang="0">
                <a:pos x="281686" y="2306485"/>
              </a:cxn>
              <a:cxn ang="0">
                <a:pos x="202311" y="2167953"/>
              </a:cxn>
              <a:cxn ang="0">
                <a:pos x="129921" y="2019706"/>
              </a:cxn>
              <a:cxn ang="0">
                <a:pos x="70485" y="1858073"/>
              </a:cxn>
              <a:cxn ang="0">
                <a:pos x="26797" y="1689227"/>
              </a:cxn>
              <a:cxn ang="0">
                <a:pos x="3937" y="1514221"/>
              </a:cxn>
              <a:cxn ang="0">
                <a:pos x="3937" y="1335532"/>
              </a:cxn>
              <a:cxn ang="0">
                <a:pos x="26797" y="1159383"/>
              </a:cxn>
              <a:cxn ang="0">
                <a:pos x="70485" y="991616"/>
              </a:cxn>
              <a:cxn ang="0">
                <a:pos x="129921" y="831215"/>
              </a:cxn>
              <a:cxn ang="0">
                <a:pos x="202311" y="680593"/>
              </a:cxn>
              <a:cxn ang="0">
                <a:pos x="281686" y="542036"/>
              </a:cxn>
              <a:cxn ang="0">
                <a:pos x="363982" y="416814"/>
              </a:cxn>
              <a:cxn ang="0">
                <a:pos x="448310" y="305054"/>
              </a:cxn>
              <a:cxn ang="0">
                <a:pos x="527685" y="207899"/>
              </a:cxn>
              <a:cxn ang="0">
                <a:pos x="599059" y="127635"/>
              </a:cxn>
              <a:cxn ang="0">
                <a:pos x="659511" y="66929"/>
              </a:cxn>
              <a:cxn ang="0">
                <a:pos x="703199" y="23114"/>
              </a:cxn>
              <a:cxn ang="0">
                <a:pos x="726058" y="1270"/>
              </a:cxn>
              <a:cxn ang="0">
                <a:pos x="732917" y="1270"/>
              </a:cxn>
              <a:cxn ang="0">
                <a:pos x="756793" y="23114"/>
              </a:cxn>
              <a:cxn ang="0">
                <a:pos x="799338" y="66929"/>
              </a:cxn>
              <a:cxn ang="0">
                <a:pos x="858901" y="127635"/>
              </a:cxn>
              <a:cxn ang="0">
                <a:pos x="931291" y="207899"/>
              </a:cxn>
              <a:cxn ang="0">
                <a:pos x="1010666" y="305054"/>
              </a:cxn>
              <a:cxn ang="0">
                <a:pos x="1092961" y="416814"/>
              </a:cxn>
              <a:cxn ang="0">
                <a:pos x="1177290" y="542036"/>
              </a:cxn>
              <a:cxn ang="0">
                <a:pos x="1256538" y="680593"/>
              </a:cxn>
              <a:cxn ang="0">
                <a:pos x="1328039" y="831215"/>
              </a:cxn>
              <a:cxn ang="0">
                <a:pos x="1388491" y="991616"/>
              </a:cxn>
              <a:cxn ang="0">
                <a:pos x="1432178" y="1159383"/>
              </a:cxn>
              <a:cxn ang="0">
                <a:pos x="1454911" y="1335532"/>
              </a:cxn>
            </a:cxnLst>
            <a:rect l="0" t="0" r="r" b="b"/>
            <a:pathLst>
              <a:path w="1457959" h="2850896">
                <a:moveTo>
                  <a:pt x="1457959" y="1425448"/>
                </a:moveTo>
                <a:lnTo>
                  <a:pt x="1454911" y="1514221"/>
                </a:lnTo>
                <a:lnTo>
                  <a:pt x="1446022" y="1602867"/>
                </a:lnTo>
                <a:lnTo>
                  <a:pt x="1432178" y="1689227"/>
                </a:lnTo>
                <a:lnTo>
                  <a:pt x="1411351" y="1776666"/>
                </a:lnTo>
                <a:lnTo>
                  <a:pt x="1388491" y="1858073"/>
                </a:lnTo>
                <a:lnTo>
                  <a:pt x="1359789" y="1939493"/>
                </a:lnTo>
                <a:lnTo>
                  <a:pt x="1328039" y="2019706"/>
                </a:lnTo>
                <a:lnTo>
                  <a:pt x="1294256" y="2096262"/>
                </a:lnTo>
                <a:lnTo>
                  <a:pt x="1256538" y="2167953"/>
                </a:lnTo>
                <a:lnTo>
                  <a:pt x="1217929" y="2239657"/>
                </a:lnTo>
                <a:lnTo>
                  <a:pt x="1177290" y="2306485"/>
                </a:lnTo>
                <a:lnTo>
                  <a:pt x="1135633" y="2372106"/>
                </a:lnTo>
                <a:lnTo>
                  <a:pt x="1092961" y="2432862"/>
                </a:lnTo>
                <a:lnTo>
                  <a:pt x="1051305" y="2491193"/>
                </a:lnTo>
                <a:lnTo>
                  <a:pt x="1010666" y="2544660"/>
                </a:lnTo>
                <a:lnTo>
                  <a:pt x="970026" y="2594483"/>
                </a:lnTo>
                <a:lnTo>
                  <a:pt x="931291" y="2641879"/>
                </a:lnTo>
                <a:lnTo>
                  <a:pt x="893572" y="2681986"/>
                </a:lnTo>
                <a:lnTo>
                  <a:pt x="858901" y="2722079"/>
                </a:lnTo>
                <a:lnTo>
                  <a:pt x="828167" y="2753677"/>
                </a:lnTo>
                <a:lnTo>
                  <a:pt x="799338" y="2784055"/>
                </a:lnTo>
                <a:lnTo>
                  <a:pt x="776604" y="2807144"/>
                </a:lnTo>
                <a:lnTo>
                  <a:pt x="756793" y="2826588"/>
                </a:lnTo>
                <a:lnTo>
                  <a:pt x="741806" y="2838742"/>
                </a:lnTo>
                <a:lnTo>
                  <a:pt x="732917" y="2847251"/>
                </a:lnTo>
                <a:lnTo>
                  <a:pt x="728979" y="2850896"/>
                </a:lnTo>
                <a:lnTo>
                  <a:pt x="726058" y="2847251"/>
                </a:lnTo>
                <a:lnTo>
                  <a:pt x="717041" y="2838742"/>
                </a:lnTo>
                <a:lnTo>
                  <a:pt x="703199" y="2826588"/>
                </a:lnTo>
                <a:lnTo>
                  <a:pt x="682371" y="2807144"/>
                </a:lnTo>
                <a:lnTo>
                  <a:pt x="659511" y="2784055"/>
                </a:lnTo>
                <a:lnTo>
                  <a:pt x="630809" y="2753677"/>
                </a:lnTo>
                <a:lnTo>
                  <a:pt x="599059" y="2722079"/>
                </a:lnTo>
                <a:lnTo>
                  <a:pt x="565276" y="2681986"/>
                </a:lnTo>
                <a:lnTo>
                  <a:pt x="527685" y="2641879"/>
                </a:lnTo>
                <a:lnTo>
                  <a:pt x="488950" y="2594483"/>
                </a:lnTo>
                <a:lnTo>
                  <a:pt x="448310" y="2544660"/>
                </a:lnTo>
                <a:lnTo>
                  <a:pt x="406653" y="2491193"/>
                </a:lnTo>
                <a:lnTo>
                  <a:pt x="363982" y="2432862"/>
                </a:lnTo>
                <a:lnTo>
                  <a:pt x="322325" y="2372106"/>
                </a:lnTo>
                <a:lnTo>
                  <a:pt x="281686" y="2306485"/>
                </a:lnTo>
                <a:lnTo>
                  <a:pt x="241046" y="2239657"/>
                </a:lnTo>
                <a:lnTo>
                  <a:pt x="202311" y="2167953"/>
                </a:lnTo>
                <a:lnTo>
                  <a:pt x="164719" y="2096262"/>
                </a:lnTo>
                <a:lnTo>
                  <a:pt x="129921" y="2019706"/>
                </a:lnTo>
                <a:lnTo>
                  <a:pt x="99187" y="1939493"/>
                </a:lnTo>
                <a:lnTo>
                  <a:pt x="70485" y="1858073"/>
                </a:lnTo>
                <a:lnTo>
                  <a:pt x="47625" y="1776666"/>
                </a:lnTo>
                <a:lnTo>
                  <a:pt x="26797" y="1689227"/>
                </a:lnTo>
                <a:lnTo>
                  <a:pt x="12953" y="1602867"/>
                </a:lnTo>
                <a:lnTo>
                  <a:pt x="3937" y="1514221"/>
                </a:lnTo>
                <a:lnTo>
                  <a:pt x="0" y="1425448"/>
                </a:lnTo>
                <a:lnTo>
                  <a:pt x="3937" y="1335532"/>
                </a:lnTo>
                <a:lnTo>
                  <a:pt x="12953" y="1246886"/>
                </a:lnTo>
                <a:lnTo>
                  <a:pt x="26797" y="1159383"/>
                </a:lnTo>
                <a:lnTo>
                  <a:pt x="47625" y="1074293"/>
                </a:lnTo>
                <a:lnTo>
                  <a:pt x="70485" y="991616"/>
                </a:lnTo>
                <a:lnTo>
                  <a:pt x="99187" y="909066"/>
                </a:lnTo>
                <a:lnTo>
                  <a:pt x="129921" y="831215"/>
                </a:lnTo>
                <a:lnTo>
                  <a:pt x="164719" y="754634"/>
                </a:lnTo>
                <a:lnTo>
                  <a:pt x="202311" y="680593"/>
                </a:lnTo>
                <a:lnTo>
                  <a:pt x="241046" y="610108"/>
                </a:lnTo>
                <a:lnTo>
                  <a:pt x="281686" y="542036"/>
                </a:lnTo>
                <a:lnTo>
                  <a:pt x="322325" y="478790"/>
                </a:lnTo>
                <a:lnTo>
                  <a:pt x="363982" y="416814"/>
                </a:lnTo>
                <a:lnTo>
                  <a:pt x="406653" y="358521"/>
                </a:lnTo>
                <a:lnTo>
                  <a:pt x="448310" y="305054"/>
                </a:lnTo>
                <a:lnTo>
                  <a:pt x="488950" y="255270"/>
                </a:lnTo>
                <a:lnTo>
                  <a:pt x="527685" y="207899"/>
                </a:lnTo>
                <a:lnTo>
                  <a:pt x="565276" y="166497"/>
                </a:lnTo>
                <a:lnTo>
                  <a:pt x="599059" y="127635"/>
                </a:lnTo>
                <a:lnTo>
                  <a:pt x="630809" y="96012"/>
                </a:lnTo>
                <a:lnTo>
                  <a:pt x="659511" y="66929"/>
                </a:lnTo>
                <a:lnTo>
                  <a:pt x="682371" y="42545"/>
                </a:lnTo>
                <a:lnTo>
                  <a:pt x="703199" y="23114"/>
                </a:lnTo>
                <a:lnTo>
                  <a:pt x="717041" y="10922"/>
                </a:lnTo>
                <a:lnTo>
                  <a:pt x="726058" y="1270"/>
                </a:lnTo>
                <a:lnTo>
                  <a:pt x="728979" y="0"/>
                </a:lnTo>
                <a:lnTo>
                  <a:pt x="732917" y="1270"/>
                </a:lnTo>
                <a:lnTo>
                  <a:pt x="741806" y="10922"/>
                </a:lnTo>
                <a:lnTo>
                  <a:pt x="756793" y="23114"/>
                </a:lnTo>
                <a:lnTo>
                  <a:pt x="776604" y="42545"/>
                </a:lnTo>
                <a:lnTo>
                  <a:pt x="799338" y="66929"/>
                </a:lnTo>
                <a:lnTo>
                  <a:pt x="828167" y="96012"/>
                </a:lnTo>
                <a:lnTo>
                  <a:pt x="858901" y="127635"/>
                </a:lnTo>
                <a:lnTo>
                  <a:pt x="893572" y="166497"/>
                </a:lnTo>
                <a:lnTo>
                  <a:pt x="931291" y="207899"/>
                </a:lnTo>
                <a:lnTo>
                  <a:pt x="970026" y="255270"/>
                </a:lnTo>
                <a:lnTo>
                  <a:pt x="1010666" y="305054"/>
                </a:lnTo>
                <a:lnTo>
                  <a:pt x="1051305" y="358521"/>
                </a:lnTo>
                <a:lnTo>
                  <a:pt x="1092961" y="416814"/>
                </a:lnTo>
                <a:lnTo>
                  <a:pt x="1135633" y="478790"/>
                </a:lnTo>
                <a:lnTo>
                  <a:pt x="1177290" y="542036"/>
                </a:lnTo>
                <a:lnTo>
                  <a:pt x="1217929" y="610108"/>
                </a:lnTo>
                <a:lnTo>
                  <a:pt x="1256538" y="680593"/>
                </a:lnTo>
                <a:lnTo>
                  <a:pt x="1294256" y="754634"/>
                </a:lnTo>
                <a:lnTo>
                  <a:pt x="1328039" y="831215"/>
                </a:lnTo>
                <a:lnTo>
                  <a:pt x="1359789" y="909066"/>
                </a:lnTo>
                <a:lnTo>
                  <a:pt x="1388491" y="991616"/>
                </a:lnTo>
                <a:lnTo>
                  <a:pt x="1411351" y="1074293"/>
                </a:lnTo>
                <a:lnTo>
                  <a:pt x="1432178" y="1159383"/>
                </a:lnTo>
                <a:lnTo>
                  <a:pt x="1446022" y="1246886"/>
                </a:lnTo>
                <a:lnTo>
                  <a:pt x="1454911" y="1335532"/>
                </a:lnTo>
                <a:lnTo>
                  <a:pt x="1457959" y="1425448"/>
                </a:ln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2" name="object 23"/>
          <p:cNvSpPr>
            <a:spLocks noChangeArrowheads="1"/>
          </p:cNvSpPr>
          <p:nvPr/>
        </p:nvSpPr>
        <p:spPr bwMode="auto">
          <a:xfrm>
            <a:off x="6070600" y="2290763"/>
            <a:ext cx="1274763" cy="2189162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3" name="object 24"/>
          <p:cNvSpPr>
            <a:spLocks noChangeArrowheads="1"/>
          </p:cNvSpPr>
          <p:nvPr/>
        </p:nvSpPr>
        <p:spPr bwMode="auto">
          <a:xfrm>
            <a:off x="6002338" y="2209800"/>
            <a:ext cx="1233487" cy="214788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4" name="object 25"/>
          <p:cNvSpPr>
            <a:spLocks/>
          </p:cNvSpPr>
          <p:nvPr/>
        </p:nvSpPr>
        <p:spPr bwMode="auto">
          <a:xfrm>
            <a:off x="6002338" y="2209800"/>
            <a:ext cx="1233487" cy="2147888"/>
          </a:xfrm>
          <a:custGeom>
            <a:avLst/>
            <a:gdLst/>
            <a:ahLst/>
            <a:cxnLst>
              <a:cxn ang="0">
                <a:pos x="1232154" y="1141095"/>
              </a:cxn>
              <a:cxn ang="0">
                <a:pos x="1212850" y="1272921"/>
              </a:cxn>
              <a:cxn ang="0">
                <a:pos x="1175892" y="1400175"/>
              </a:cxn>
              <a:cxn ang="0">
                <a:pos x="1124585" y="1521968"/>
              </a:cxn>
              <a:cxn ang="0">
                <a:pos x="1064133" y="1633727"/>
              </a:cxn>
              <a:cxn ang="0">
                <a:pos x="996950" y="1738122"/>
              </a:cxn>
              <a:cxn ang="0">
                <a:pos x="925576" y="1833372"/>
              </a:cxn>
              <a:cxn ang="0">
                <a:pos x="855853" y="1917573"/>
              </a:cxn>
              <a:cxn ang="0">
                <a:pos x="788669" y="1990852"/>
              </a:cxn>
              <a:cxn ang="0">
                <a:pos x="727329" y="2050414"/>
              </a:cxn>
              <a:cxn ang="0">
                <a:pos x="676910" y="2097151"/>
              </a:cxn>
              <a:cxn ang="0">
                <a:pos x="640841" y="2129155"/>
              </a:cxn>
              <a:cxn ang="0">
                <a:pos x="620649" y="2145665"/>
              </a:cxn>
              <a:cxn ang="0">
                <a:pos x="614807" y="2145665"/>
              </a:cxn>
              <a:cxn ang="0">
                <a:pos x="595503" y="2129155"/>
              </a:cxn>
              <a:cxn ang="0">
                <a:pos x="558545" y="2097151"/>
              </a:cxn>
              <a:cxn ang="0">
                <a:pos x="507364" y="2050414"/>
              </a:cxn>
              <a:cxn ang="0">
                <a:pos x="446786" y="1990852"/>
              </a:cxn>
              <a:cxn ang="0">
                <a:pos x="379603" y="1917573"/>
              </a:cxn>
              <a:cxn ang="0">
                <a:pos x="308229" y="1833372"/>
              </a:cxn>
              <a:cxn ang="0">
                <a:pos x="238506" y="1738122"/>
              </a:cxn>
              <a:cxn ang="0">
                <a:pos x="171323" y="1633727"/>
              </a:cxn>
              <a:cxn ang="0">
                <a:pos x="110109" y="1521968"/>
              </a:cxn>
              <a:cxn ang="0">
                <a:pos x="59689" y="1400175"/>
              </a:cxn>
              <a:cxn ang="0">
                <a:pos x="22733" y="1272921"/>
              </a:cxn>
              <a:cxn ang="0">
                <a:pos x="3429" y="1141095"/>
              </a:cxn>
              <a:cxn ang="0">
                <a:pos x="3429" y="1005459"/>
              </a:cxn>
              <a:cxn ang="0">
                <a:pos x="22733" y="873633"/>
              </a:cxn>
              <a:cxn ang="0">
                <a:pos x="59689" y="746378"/>
              </a:cxn>
              <a:cxn ang="0">
                <a:pos x="110109" y="626363"/>
              </a:cxn>
              <a:cxn ang="0">
                <a:pos x="171323" y="512825"/>
              </a:cxn>
              <a:cxn ang="0">
                <a:pos x="238506" y="408432"/>
              </a:cxn>
              <a:cxn ang="0">
                <a:pos x="308229" y="314071"/>
              </a:cxn>
              <a:cxn ang="0">
                <a:pos x="379603" y="229870"/>
              </a:cxn>
              <a:cxn ang="0">
                <a:pos x="446786" y="155701"/>
              </a:cxn>
              <a:cxn ang="0">
                <a:pos x="507364" y="96138"/>
              </a:cxn>
              <a:cxn ang="0">
                <a:pos x="558545" y="50419"/>
              </a:cxn>
              <a:cxn ang="0">
                <a:pos x="595503" y="17399"/>
              </a:cxn>
              <a:cxn ang="0">
                <a:pos x="614807" y="888"/>
              </a:cxn>
              <a:cxn ang="0">
                <a:pos x="620649" y="888"/>
              </a:cxn>
              <a:cxn ang="0">
                <a:pos x="640841" y="17399"/>
              </a:cxn>
              <a:cxn ang="0">
                <a:pos x="676910" y="50419"/>
              </a:cxn>
              <a:cxn ang="0">
                <a:pos x="727329" y="96138"/>
              </a:cxn>
              <a:cxn ang="0">
                <a:pos x="788669" y="155701"/>
              </a:cxn>
              <a:cxn ang="0">
                <a:pos x="855853" y="229870"/>
              </a:cxn>
              <a:cxn ang="0">
                <a:pos x="925576" y="314071"/>
              </a:cxn>
              <a:cxn ang="0">
                <a:pos x="996950" y="408432"/>
              </a:cxn>
              <a:cxn ang="0">
                <a:pos x="1064133" y="512825"/>
              </a:cxn>
              <a:cxn ang="0">
                <a:pos x="1124585" y="626363"/>
              </a:cxn>
              <a:cxn ang="0">
                <a:pos x="1175892" y="746378"/>
              </a:cxn>
              <a:cxn ang="0">
                <a:pos x="1212850" y="873633"/>
              </a:cxn>
              <a:cxn ang="0">
                <a:pos x="1232154" y="1005459"/>
              </a:cxn>
            </a:cxnLst>
            <a:rect l="0" t="0" r="r" b="b"/>
            <a:pathLst>
              <a:path w="1234693" h="2148331">
                <a:moveTo>
                  <a:pt x="1234693" y="1074165"/>
                </a:moveTo>
                <a:lnTo>
                  <a:pt x="1232154" y="1141095"/>
                </a:lnTo>
                <a:lnTo>
                  <a:pt x="1224534" y="1207897"/>
                </a:lnTo>
                <a:lnTo>
                  <a:pt x="1212850" y="1272921"/>
                </a:lnTo>
                <a:lnTo>
                  <a:pt x="1195197" y="1338834"/>
                </a:lnTo>
                <a:lnTo>
                  <a:pt x="1175892" y="1400175"/>
                </a:lnTo>
                <a:lnTo>
                  <a:pt x="1151509" y="1461516"/>
                </a:lnTo>
                <a:lnTo>
                  <a:pt x="1124585" y="1521968"/>
                </a:lnTo>
                <a:lnTo>
                  <a:pt x="1096010" y="1578737"/>
                </a:lnTo>
                <a:lnTo>
                  <a:pt x="1064133" y="1633727"/>
                </a:lnTo>
                <a:lnTo>
                  <a:pt x="1031366" y="1687702"/>
                </a:lnTo>
                <a:lnTo>
                  <a:pt x="996950" y="1738122"/>
                </a:lnTo>
                <a:lnTo>
                  <a:pt x="961643" y="1787525"/>
                </a:lnTo>
                <a:lnTo>
                  <a:pt x="925576" y="1833372"/>
                </a:lnTo>
                <a:lnTo>
                  <a:pt x="890269" y="1877314"/>
                </a:lnTo>
                <a:lnTo>
                  <a:pt x="855853" y="1917573"/>
                </a:lnTo>
                <a:lnTo>
                  <a:pt x="821436" y="1954276"/>
                </a:lnTo>
                <a:lnTo>
                  <a:pt x="788669" y="1990852"/>
                </a:lnTo>
                <a:lnTo>
                  <a:pt x="756792" y="2021077"/>
                </a:lnTo>
                <a:lnTo>
                  <a:pt x="727329" y="2050414"/>
                </a:lnTo>
                <a:lnTo>
                  <a:pt x="701293" y="2075180"/>
                </a:lnTo>
                <a:lnTo>
                  <a:pt x="676910" y="2097151"/>
                </a:lnTo>
                <a:lnTo>
                  <a:pt x="657606" y="2114550"/>
                </a:lnTo>
                <a:lnTo>
                  <a:pt x="640841" y="2129155"/>
                </a:lnTo>
                <a:lnTo>
                  <a:pt x="628268" y="2139188"/>
                </a:lnTo>
                <a:lnTo>
                  <a:pt x="620649" y="2145665"/>
                </a:lnTo>
                <a:lnTo>
                  <a:pt x="617347" y="2148332"/>
                </a:lnTo>
                <a:lnTo>
                  <a:pt x="614807" y="2145665"/>
                </a:lnTo>
                <a:lnTo>
                  <a:pt x="607313" y="2139188"/>
                </a:lnTo>
                <a:lnTo>
                  <a:pt x="595503" y="2129155"/>
                </a:lnTo>
                <a:lnTo>
                  <a:pt x="577850" y="2114550"/>
                </a:lnTo>
                <a:lnTo>
                  <a:pt x="558545" y="2097151"/>
                </a:lnTo>
                <a:lnTo>
                  <a:pt x="534162" y="2075180"/>
                </a:lnTo>
                <a:lnTo>
                  <a:pt x="507364" y="2050414"/>
                </a:lnTo>
                <a:lnTo>
                  <a:pt x="478789" y="2021077"/>
                </a:lnTo>
                <a:lnTo>
                  <a:pt x="446786" y="1990852"/>
                </a:lnTo>
                <a:lnTo>
                  <a:pt x="414147" y="1954276"/>
                </a:lnTo>
                <a:lnTo>
                  <a:pt x="379603" y="1917573"/>
                </a:lnTo>
                <a:lnTo>
                  <a:pt x="344424" y="1877314"/>
                </a:lnTo>
                <a:lnTo>
                  <a:pt x="308229" y="1833372"/>
                </a:lnTo>
                <a:lnTo>
                  <a:pt x="273050" y="1787525"/>
                </a:lnTo>
                <a:lnTo>
                  <a:pt x="238506" y="1738122"/>
                </a:lnTo>
                <a:lnTo>
                  <a:pt x="204088" y="1687702"/>
                </a:lnTo>
                <a:lnTo>
                  <a:pt x="171323" y="1633727"/>
                </a:lnTo>
                <a:lnTo>
                  <a:pt x="139446" y="1578737"/>
                </a:lnTo>
                <a:lnTo>
                  <a:pt x="110109" y="1521968"/>
                </a:lnTo>
                <a:lnTo>
                  <a:pt x="84074" y="1461516"/>
                </a:lnTo>
                <a:lnTo>
                  <a:pt x="59689" y="1400175"/>
                </a:lnTo>
                <a:lnTo>
                  <a:pt x="40386" y="1338834"/>
                </a:lnTo>
                <a:lnTo>
                  <a:pt x="22733" y="1272921"/>
                </a:lnTo>
                <a:lnTo>
                  <a:pt x="10922" y="1207897"/>
                </a:lnTo>
                <a:lnTo>
                  <a:pt x="3429" y="1141095"/>
                </a:lnTo>
                <a:lnTo>
                  <a:pt x="0" y="1074165"/>
                </a:lnTo>
                <a:lnTo>
                  <a:pt x="3429" y="1005459"/>
                </a:lnTo>
                <a:lnTo>
                  <a:pt x="10922" y="938657"/>
                </a:lnTo>
                <a:lnTo>
                  <a:pt x="22733" y="873633"/>
                </a:lnTo>
                <a:lnTo>
                  <a:pt x="40386" y="809498"/>
                </a:lnTo>
                <a:lnTo>
                  <a:pt x="59689" y="746378"/>
                </a:lnTo>
                <a:lnTo>
                  <a:pt x="84074" y="685038"/>
                </a:lnTo>
                <a:lnTo>
                  <a:pt x="110109" y="626363"/>
                </a:lnTo>
                <a:lnTo>
                  <a:pt x="139446" y="568705"/>
                </a:lnTo>
                <a:lnTo>
                  <a:pt x="171323" y="512825"/>
                </a:lnTo>
                <a:lnTo>
                  <a:pt x="204088" y="459739"/>
                </a:lnTo>
                <a:lnTo>
                  <a:pt x="238506" y="408432"/>
                </a:lnTo>
                <a:lnTo>
                  <a:pt x="273050" y="360807"/>
                </a:lnTo>
                <a:lnTo>
                  <a:pt x="308229" y="314071"/>
                </a:lnTo>
                <a:lnTo>
                  <a:pt x="344424" y="269239"/>
                </a:lnTo>
                <a:lnTo>
                  <a:pt x="379603" y="229870"/>
                </a:lnTo>
                <a:lnTo>
                  <a:pt x="414147" y="192277"/>
                </a:lnTo>
                <a:lnTo>
                  <a:pt x="446786" y="155701"/>
                </a:lnTo>
                <a:lnTo>
                  <a:pt x="478789" y="125475"/>
                </a:lnTo>
                <a:lnTo>
                  <a:pt x="507364" y="96138"/>
                </a:lnTo>
                <a:lnTo>
                  <a:pt x="534162" y="72389"/>
                </a:lnTo>
                <a:lnTo>
                  <a:pt x="558545" y="50419"/>
                </a:lnTo>
                <a:lnTo>
                  <a:pt x="577850" y="32003"/>
                </a:lnTo>
                <a:lnTo>
                  <a:pt x="595503" y="17399"/>
                </a:lnTo>
                <a:lnTo>
                  <a:pt x="607313" y="8254"/>
                </a:lnTo>
                <a:lnTo>
                  <a:pt x="614807" y="888"/>
                </a:lnTo>
                <a:lnTo>
                  <a:pt x="617347" y="0"/>
                </a:lnTo>
                <a:lnTo>
                  <a:pt x="620649" y="888"/>
                </a:lnTo>
                <a:lnTo>
                  <a:pt x="628268" y="8254"/>
                </a:lnTo>
                <a:lnTo>
                  <a:pt x="640841" y="17399"/>
                </a:lnTo>
                <a:lnTo>
                  <a:pt x="657606" y="32003"/>
                </a:lnTo>
                <a:lnTo>
                  <a:pt x="676910" y="50419"/>
                </a:lnTo>
                <a:lnTo>
                  <a:pt x="701293" y="72389"/>
                </a:lnTo>
                <a:lnTo>
                  <a:pt x="727329" y="96138"/>
                </a:lnTo>
                <a:lnTo>
                  <a:pt x="756792" y="125475"/>
                </a:lnTo>
                <a:lnTo>
                  <a:pt x="788669" y="155701"/>
                </a:lnTo>
                <a:lnTo>
                  <a:pt x="821436" y="192277"/>
                </a:lnTo>
                <a:lnTo>
                  <a:pt x="855853" y="229870"/>
                </a:lnTo>
                <a:lnTo>
                  <a:pt x="890269" y="269239"/>
                </a:lnTo>
                <a:lnTo>
                  <a:pt x="925576" y="314071"/>
                </a:lnTo>
                <a:lnTo>
                  <a:pt x="961643" y="360807"/>
                </a:lnTo>
                <a:lnTo>
                  <a:pt x="996950" y="408432"/>
                </a:lnTo>
                <a:lnTo>
                  <a:pt x="1031366" y="459739"/>
                </a:lnTo>
                <a:lnTo>
                  <a:pt x="1064133" y="512825"/>
                </a:lnTo>
                <a:lnTo>
                  <a:pt x="1096010" y="568705"/>
                </a:lnTo>
                <a:lnTo>
                  <a:pt x="1124585" y="626363"/>
                </a:lnTo>
                <a:lnTo>
                  <a:pt x="1151509" y="685038"/>
                </a:lnTo>
                <a:lnTo>
                  <a:pt x="1175892" y="746378"/>
                </a:lnTo>
                <a:lnTo>
                  <a:pt x="1195197" y="809498"/>
                </a:lnTo>
                <a:lnTo>
                  <a:pt x="1212850" y="873633"/>
                </a:lnTo>
                <a:lnTo>
                  <a:pt x="1224534" y="938657"/>
                </a:lnTo>
                <a:lnTo>
                  <a:pt x="1232154" y="1005459"/>
                </a:lnTo>
                <a:lnTo>
                  <a:pt x="1234693" y="1074165"/>
                </a:ln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5" name="object 26"/>
          <p:cNvSpPr>
            <a:spLocks noChangeArrowheads="1"/>
          </p:cNvSpPr>
          <p:nvPr/>
        </p:nvSpPr>
        <p:spPr bwMode="auto">
          <a:xfrm>
            <a:off x="4803775" y="3151188"/>
            <a:ext cx="2033588" cy="1398587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6" name="object 27"/>
          <p:cNvSpPr>
            <a:spLocks noChangeArrowheads="1"/>
          </p:cNvSpPr>
          <p:nvPr/>
        </p:nvSpPr>
        <p:spPr bwMode="auto">
          <a:xfrm>
            <a:off x="4735513" y="3070225"/>
            <a:ext cx="1992312" cy="1357313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7" name="object 28"/>
          <p:cNvSpPr>
            <a:spLocks/>
          </p:cNvSpPr>
          <p:nvPr/>
        </p:nvSpPr>
        <p:spPr bwMode="auto">
          <a:xfrm>
            <a:off x="4735513" y="3070225"/>
            <a:ext cx="1992312" cy="1357313"/>
          </a:xfrm>
          <a:custGeom>
            <a:avLst/>
            <a:gdLst/>
            <a:ahLst/>
            <a:cxnLst>
              <a:cxn ang="0">
                <a:pos x="1535303" y="285623"/>
              </a:cxn>
              <a:cxn ang="0">
                <a:pos x="1649603" y="388112"/>
              </a:cxn>
              <a:cxn ang="0">
                <a:pos x="1743710" y="500379"/>
              </a:cxn>
              <a:cxn ang="0">
                <a:pos x="1818131" y="619124"/>
              </a:cxn>
              <a:cxn ang="0">
                <a:pos x="1876171" y="739139"/>
              </a:cxn>
              <a:cxn ang="0">
                <a:pos x="1918970" y="859027"/>
              </a:cxn>
              <a:cxn ang="0">
                <a:pos x="1951101" y="971422"/>
              </a:cxn>
              <a:cxn ang="0">
                <a:pos x="1971421" y="1076070"/>
              </a:cxn>
              <a:cxn ang="0">
                <a:pos x="1983359" y="1166240"/>
              </a:cxn>
              <a:cxn ang="0">
                <a:pos x="1989454" y="1240027"/>
              </a:cxn>
              <a:cxn ang="0">
                <a:pos x="1990090" y="1294002"/>
              </a:cxn>
              <a:cxn ang="0">
                <a:pos x="1989836" y="1320927"/>
              </a:cxn>
              <a:cxn ang="0">
                <a:pos x="1985772" y="1325879"/>
              </a:cxn>
              <a:cxn ang="0">
                <a:pos x="1953514" y="1330324"/>
              </a:cxn>
              <a:cxn ang="0">
                <a:pos x="1890268" y="1337564"/>
              </a:cxn>
              <a:cxn ang="0">
                <a:pos x="1801876" y="1346327"/>
              </a:cxn>
              <a:cxn ang="0">
                <a:pos x="1693164" y="1353184"/>
              </a:cxn>
              <a:cxn ang="0">
                <a:pos x="1567561" y="1356486"/>
              </a:cxn>
              <a:cxn ang="0">
                <a:pos x="1426464" y="1354708"/>
              </a:cxn>
              <a:cxn ang="0">
                <a:pos x="1275842" y="1345691"/>
              </a:cxn>
              <a:cxn ang="0">
                <a:pos x="1120394" y="1326768"/>
              </a:cxn>
              <a:cxn ang="0">
                <a:pos x="963422" y="1296923"/>
              </a:cxn>
              <a:cxn ang="0">
                <a:pos x="808736" y="1253743"/>
              </a:cxn>
              <a:cxn ang="0">
                <a:pos x="661162" y="1194434"/>
              </a:cxn>
              <a:cxn ang="0">
                <a:pos x="521843" y="1118615"/>
              </a:cxn>
              <a:cxn ang="0">
                <a:pos x="396748" y="1022476"/>
              </a:cxn>
              <a:cxn ang="0">
                <a:pos x="292227" y="914145"/>
              </a:cxn>
              <a:cxn ang="0">
                <a:pos x="209677" y="797305"/>
              </a:cxn>
              <a:cxn ang="0">
                <a:pos x="141859" y="678052"/>
              </a:cxn>
              <a:cxn ang="0">
                <a:pos x="92710" y="557148"/>
              </a:cxn>
              <a:cxn ang="0">
                <a:pos x="55753" y="441451"/>
              </a:cxn>
              <a:cxn ang="0">
                <a:pos x="29845" y="330962"/>
              </a:cxn>
              <a:cxn ang="0">
                <a:pos x="14605" y="234441"/>
              </a:cxn>
              <a:cxn ang="0">
                <a:pos x="4825" y="150367"/>
              </a:cxn>
              <a:cxn ang="0">
                <a:pos x="0" y="62991"/>
              </a:cxn>
              <a:cxn ang="0">
                <a:pos x="381" y="35305"/>
              </a:cxn>
              <a:cxn ang="0">
                <a:pos x="5587" y="30479"/>
              </a:cxn>
              <a:cxn ang="0">
                <a:pos x="37846" y="26162"/>
              </a:cxn>
              <a:cxn ang="0">
                <a:pos x="100965" y="18795"/>
              </a:cxn>
              <a:cxn ang="0">
                <a:pos x="188341" y="9905"/>
              </a:cxn>
              <a:cxn ang="0">
                <a:pos x="299085" y="4063"/>
              </a:cxn>
              <a:cxn ang="0">
                <a:pos x="424815" y="0"/>
              </a:cxn>
              <a:cxn ang="0">
                <a:pos x="565658" y="2539"/>
              </a:cxn>
              <a:cxn ang="0">
                <a:pos x="714375" y="10540"/>
              </a:cxn>
              <a:cxn ang="0">
                <a:pos x="871855" y="30606"/>
              </a:cxn>
              <a:cxn ang="0">
                <a:pos x="1027684" y="60198"/>
              </a:cxn>
              <a:cxn ang="0">
                <a:pos x="1182497" y="102615"/>
              </a:cxn>
              <a:cxn ang="0">
                <a:pos x="1331087" y="162813"/>
              </a:cxn>
              <a:cxn ang="0">
                <a:pos x="1469390" y="238505"/>
              </a:cxn>
            </a:cxnLst>
            <a:rect l="0" t="0" r="r" b="b"/>
            <a:pathLst>
              <a:path w="1991233" h="1356995">
                <a:moveTo>
                  <a:pt x="1469390" y="238505"/>
                </a:moveTo>
                <a:lnTo>
                  <a:pt x="1535303" y="285623"/>
                </a:lnTo>
                <a:lnTo>
                  <a:pt x="1595501" y="334899"/>
                </a:lnTo>
                <a:lnTo>
                  <a:pt x="1649603" y="388112"/>
                </a:lnTo>
                <a:lnTo>
                  <a:pt x="1699006" y="442975"/>
                </a:lnTo>
                <a:lnTo>
                  <a:pt x="1743710" y="500379"/>
                </a:lnTo>
                <a:lnTo>
                  <a:pt x="1782699" y="559180"/>
                </a:lnTo>
                <a:lnTo>
                  <a:pt x="1818131" y="619124"/>
                </a:lnTo>
                <a:lnTo>
                  <a:pt x="1849374" y="679068"/>
                </a:lnTo>
                <a:lnTo>
                  <a:pt x="1876171" y="739139"/>
                </a:lnTo>
                <a:lnTo>
                  <a:pt x="1899666" y="799464"/>
                </a:lnTo>
                <a:lnTo>
                  <a:pt x="1918970" y="859027"/>
                </a:lnTo>
                <a:lnTo>
                  <a:pt x="1936369" y="916685"/>
                </a:lnTo>
                <a:lnTo>
                  <a:pt x="1951101" y="971422"/>
                </a:lnTo>
                <a:lnTo>
                  <a:pt x="1960499" y="1025270"/>
                </a:lnTo>
                <a:lnTo>
                  <a:pt x="1971421" y="1076070"/>
                </a:lnTo>
                <a:lnTo>
                  <a:pt x="1977771" y="1122045"/>
                </a:lnTo>
                <a:lnTo>
                  <a:pt x="1983359" y="1166240"/>
                </a:lnTo>
                <a:lnTo>
                  <a:pt x="1985391" y="1205864"/>
                </a:lnTo>
                <a:lnTo>
                  <a:pt x="1989454" y="1240027"/>
                </a:lnTo>
                <a:lnTo>
                  <a:pt x="1989836" y="1269491"/>
                </a:lnTo>
                <a:lnTo>
                  <a:pt x="1990090" y="1294002"/>
                </a:lnTo>
                <a:lnTo>
                  <a:pt x="1990598" y="1310385"/>
                </a:lnTo>
                <a:lnTo>
                  <a:pt x="1989836" y="1320927"/>
                </a:lnTo>
                <a:lnTo>
                  <a:pt x="1991233" y="1326006"/>
                </a:lnTo>
                <a:lnTo>
                  <a:pt x="1985772" y="1325879"/>
                </a:lnTo>
                <a:lnTo>
                  <a:pt x="1973452" y="1327911"/>
                </a:lnTo>
                <a:lnTo>
                  <a:pt x="1953514" y="1330324"/>
                </a:lnTo>
                <a:lnTo>
                  <a:pt x="1924685" y="1333627"/>
                </a:lnTo>
                <a:lnTo>
                  <a:pt x="1890268" y="1337564"/>
                </a:lnTo>
                <a:lnTo>
                  <a:pt x="1850263" y="1343024"/>
                </a:lnTo>
                <a:lnTo>
                  <a:pt x="1801876" y="1346327"/>
                </a:lnTo>
                <a:lnTo>
                  <a:pt x="1750187" y="1349883"/>
                </a:lnTo>
                <a:lnTo>
                  <a:pt x="1693164" y="1353184"/>
                </a:lnTo>
                <a:lnTo>
                  <a:pt x="1632839" y="1356105"/>
                </a:lnTo>
                <a:lnTo>
                  <a:pt x="1567561" y="1356486"/>
                </a:lnTo>
                <a:lnTo>
                  <a:pt x="1497838" y="1356995"/>
                </a:lnTo>
                <a:lnTo>
                  <a:pt x="1426464" y="1354708"/>
                </a:lnTo>
                <a:lnTo>
                  <a:pt x="1352169" y="1351152"/>
                </a:lnTo>
                <a:lnTo>
                  <a:pt x="1275842" y="1345691"/>
                </a:lnTo>
                <a:lnTo>
                  <a:pt x="1199007" y="1337564"/>
                </a:lnTo>
                <a:lnTo>
                  <a:pt x="1120394" y="1326768"/>
                </a:lnTo>
                <a:lnTo>
                  <a:pt x="1042162" y="1313560"/>
                </a:lnTo>
                <a:lnTo>
                  <a:pt x="963422" y="1296923"/>
                </a:lnTo>
                <a:lnTo>
                  <a:pt x="886333" y="1277365"/>
                </a:lnTo>
                <a:lnTo>
                  <a:pt x="808736" y="1253743"/>
                </a:lnTo>
                <a:lnTo>
                  <a:pt x="732917" y="1226946"/>
                </a:lnTo>
                <a:lnTo>
                  <a:pt x="661162" y="1194434"/>
                </a:lnTo>
                <a:lnTo>
                  <a:pt x="589026" y="1158620"/>
                </a:lnTo>
                <a:lnTo>
                  <a:pt x="521843" y="1118615"/>
                </a:lnTo>
                <a:lnTo>
                  <a:pt x="455803" y="1071626"/>
                </a:lnTo>
                <a:lnTo>
                  <a:pt x="396748" y="1022476"/>
                </a:lnTo>
                <a:lnTo>
                  <a:pt x="341630" y="969009"/>
                </a:lnTo>
                <a:lnTo>
                  <a:pt x="292227" y="914145"/>
                </a:lnTo>
                <a:lnTo>
                  <a:pt x="248539" y="856995"/>
                </a:lnTo>
                <a:lnTo>
                  <a:pt x="209677" y="797305"/>
                </a:lnTo>
                <a:lnTo>
                  <a:pt x="172974" y="738123"/>
                </a:lnTo>
                <a:lnTo>
                  <a:pt x="141859" y="678052"/>
                </a:lnTo>
                <a:lnTo>
                  <a:pt x="116205" y="617473"/>
                </a:lnTo>
                <a:lnTo>
                  <a:pt x="92710" y="557148"/>
                </a:lnTo>
                <a:lnTo>
                  <a:pt x="72262" y="498093"/>
                </a:lnTo>
                <a:lnTo>
                  <a:pt x="55753" y="441451"/>
                </a:lnTo>
                <a:lnTo>
                  <a:pt x="41148" y="385952"/>
                </a:lnTo>
                <a:lnTo>
                  <a:pt x="29845" y="330962"/>
                </a:lnTo>
                <a:lnTo>
                  <a:pt x="20955" y="280415"/>
                </a:lnTo>
                <a:lnTo>
                  <a:pt x="14605" y="234441"/>
                </a:lnTo>
                <a:lnTo>
                  <a:pt x="8890" y="191007"/>
                </a:lnTo>
                <a:lnTo>
                  <a:pt x="4825" y="150367"/>
                </a:lnTo>
                <a:lnTo>
                  <a:pt x="1397" y="86867"/>
                </a:lnTo>
                <a:lnTo>
                  <a:pt x="0" y="62991"/>
                </a:lnTo>
                <a:lnTo>
                  <a:pt x="1778" y="46100"/>
                </a:lnTo>
                <a:lnTo>
                  <a:pt x="381" y="35305"/>
                </a:lnTo>
                <a:lnTo>
                  <a:pt x="889" y="32130"/>
                </a:lnTo>
                <a:lnTo>
                  <a:pt x="5587" y="30479"/>
                </a:lnTo>
                <a:lnTo>
                  <a:pt x="18796" y="29463"/>
                </a:lnTo>
                <a:lnTo>
                  <a:pt x="37846" y="26162"/>
                </a:lnTo>
                <a:lnTo>
                  <a:pt x="65532" y="22605"/>
                </a:lnTo>
                <a:lnTo>
                  <a:pt x="100965" y="18795"/>
                </a:lnTo>
                <a:lnTo>
                  <a:pt x="141986" y="14350"/>
                </a:lnTo>
                <a:lnTo>
                  <a:pt x="188341" y="9905"/>
                </a:lnTo>
                <a:lnTo>
                  <a:pt x="241046" y="7365"/>
                </a:lnTo>
                <a:lnTo>
                  <a:pt x="299085" y="4063"/>
                </a:lnTo>
                <a:lnTo>
                  <a:pt x="359410" y="1269"/>
                </a:lnTo>
                <a:lnTo>
                  <a:pt x="424815" y="0"/>
                </a:lnTo>
                <a:lnTo>
                  <a:pt x="494157" y="1142"/>
                </a:lnTo>
                <a:lnTo>
                  <a:pt x="565658" y="2539"/>
                </a:lnTo>
                <a:lnTo>
                  <a:pt x="639191" y="5206"/>
                </a:lnTo>
                <a:lnTo>
                  <a:pt x="714375" y="10540"/>
                </a:lnTo>
                <a:lnTo>
                  <a:pt x="792353" y="18795"/>
                </a:lnTo>
                <a:lnTo>
                  <a:pt x="871855" y="30606"/>
                </a:lnTo>
                <a:lnTo>
                  <a:pt x="950087" y="43814"/>
                </a:lnTo>
                <a:lnTo>
                  <a:pt x="1027684" y="60198"/>
                </a:lnTo>
                <a:lnTo>
                  <a:pt x="1106043" y="79120"/>
                </a:lnTo>
                <a:lnTo>
                  <a:pt x="1182497" y="102615"/>
                </a:lnTo>
                <a:lnTo>
                  <a:pt x="1259205" y="131190"/>
                </a:lnTo>
                <a:lnTo>
                  <a:pt x="1331087" y="162813"/>
                </a:lnTo>
                <a:lnTo>
                  <a:pt x="1401191" y="198374"/>
                </a:lnTo>
                <a:lnTo>
                  <a:pt x="1469390" y="238505"/>
                </a:ln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8" name="object 29"/>
          <p:cNvSpPr>
            <a:spLocks noChangeArrowheads="1"/>
          </p:cNvSpPr>
          <p:nvPr/>
        </p:nvSpPr>
        <p:spPr bwMode="auto">
          <a:xfrm>
            <a:off x="4716463" y="4384675"/>
            <a:ext cx="2154237" cy="137795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9" name="object 30"/>
          <p:cNvSpPr>
            <a:spLocks noChangeArrowheads="1"/>
          </p:cNvSpPr>
          <p:nvPr/>
        </p:nvSpPr>
        <p:spPr bwMode="auto">
          <a:xfrm>
            <a:off x="4648200" y="4303713"/>
            <a:ext cx="2111375" cy="133667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0" name="object 31"/>
          <p:cNvSpPr>
            <a:spLocks/>
          </p:cNvSpPr>
          <p:nvPr/>
        </p:nvSpPr>
        <p:spPr bwMode="auto">
          <a:xfrm>
            <a:off x="4648200" y="4303713"/>
            <a:ext cx="2111375" cy="1336675"/>
          </a:xfrm>
          <a:custGeom>
            <a:avLst/>
            <a:gdLst/>
            <a:ahLst/>
            <a:cxnLst>
              <a:cxn ang="0">
                <a:pos x="650748" y="177800"/>
              </a:cxn>
              <a:cxn ang="0">
                <a:pos x="802639" y="113283"/>
              </a:cxn>
              <a:cxn ang="0">
                <a:pos x="962406" y="64769"/>
              </a:cxn>
              <a:cxn ang="0">
                <a:pos x="1125601" y="32765"/>
              </a:cxn>
              <a:cxn ang="0">
                <a:pos x="1290447" y="12064"/>
              </a:cxn>
              <a:cxn ang="0">
                <a:pos x="1449832" y="1015"/>
              </a:cxn>
              <a:cxn ang="0">
                <a:pos x="1600581" y="126"/>
              </a:cxn>
              <a:cxn ang="0">
                <a:pos x="1740662" y="3175"/>
              </a:cxn>
              <a:cxn ang="0">
                <a:pos x="1863471" y="11937"/>
              </a:cxn>
              <a:cxn ang="0">
                <a:pos x="1966087" y="21081"/>
              </a:cxn>
              <a:cxn ang="0">
                <a:pos x="2042922" y="31495"/>
              </a:cxn>
              <a:cxn ang="0">
                <a:pos x="2093468" y="38988"/>
              </a:cxn>
              <a:cxn ang="0">
                <a:pos x="2112009" y="42037"/>
              </a:cxn>
              <a:cxn ang="0">
                <a:pos x="2110613" y="56895"/>
              </a:cxn>
              <a:cxn ang="0">
                <a:pos x="2108454" y="97155"/>
              </a:cxn>
              <a:cxn ang="0">
                <a:pos x="2102739" y="160655"/>
              </a:cxn>
              <a:cxn ang="0">
                <a:pos x="2092071" y="244348"/>
              </a:cxn>
              <a:cxn ang="0">
                <a:pos x="2070734" y="340994"/>
              </a:cxn>
              <a:cxn ang="0">
                <a:pos x="2042287" y="450723"/>
              </a:cxn>
              <a:cxn ang="0">
                <a:pos x="1998852" y="565912"/>
              </a:cxn>
              <a:cxn ang="0">
                <a:pos x="1943734" y="686053"/>
              </a:cxn>
              <a:cxn ang="0">
                <a:pos x="1870202" y="803909"/>
              </a:cxn>
              <a:cxn ang="0">
                <a:pos x="1779524" y="919226"/>
              </a:cxn>
              <a:cxn ang="0">
                <a:pos x="1667256" y="1025397"/>
              </a:cxn>
              <a:cxn ang="0">
                <a:pos x="1533017" y="1119123"/>
              </a:cxn>
              <a:cxn ang="0">
                <a:pos x="1387856" y="1191641"/>
              </a:cxn>
              <a:cxn ang="0">
                <a:pos x="1231392" y="1247902"/>
              </a:cxn>
              <a:cxn ang="0">
                <a:pos x="1069213" y="1287805"/>
              </a:cxn>
              <a:cxn ang="0">
                <a:pos x="905256" y="1314145"/>
              </a:cxn>
              <a:cxn ang="0">
                <a:pos x="741934" y="1329817"/>
              </a:cxn>
              <a:cxn ang="0">
                <a:pos x="586232" y="1335455"/>
              </a:cxn>
              <a:cxn ang="0">
                <a:pos x="439800" y="1334897"/>
              </a:cxn>
              <a:cxn ang="0">
                <a:pos x="309372" y="1328026"/>
              </a:cxn>
              <a:cxn ang="0">
                <a:pos x="195580" y="1318831"/>
              </a:cxn>
              <a:cxn ang="0">
                <a:pos x="105028" y="1307960"/>
              </a:cxn>
              <a:cxn ang="0">
                <a:pos x="39750" y="1299260"/>
              </a:cxn>
              <a:cxn ang="0">
                <a:pos x="6476" y="1294980"/>
              </a:cxn>
              <a:cxn ang="0">
                <a:pos x="0" y="1289367"/>
              </a:cxn>
              <a:cxn ang="0">
                <a:pos x="1777" y="1262253"/>
              </a:cxn>
              <a:cxn ang="0">
                <a:pos x="5461" y="1208023"/>
              </a:cxn>
              <a:cxn ang="0">
                <a:pos x="15367" y="1134237"/>
              </a:cxn>
              <a:cxn ang="0">
                <a:pos x="29718" y="1044194"/>
              </a:cxn>
              <a:cxn ang="0">
                <a:pos x="54356" y="939800"/>
              </a:cxn>
              <a:cxn ang="0">
                <a:pos x="91567" y="827913"/>
              </a:cxn>
              <a:cxn ang="0">
                <a:pos x="140208" y="709549"/>
              </a:cxn>
              <a:cxn ang="0">
                <a:pos x="204343" y="589914"/>
              </a:cxn>
              <a:cxn ang="0">
                <a:pos x="285750" y="472567"/>
              </a:cxn>
              <a:cxn ang="0">
                <a:pos x="387350" y="362203"/>
              </a:cxn>
              <a:cxn ang="0">
                <a:pos x="509397" y="262000"/>
              </a:cxn>
            </a:cxnLst>
            <a:rect l="0" t="0" r="r" b="b"/>
            <a:pathLst>
              <a:path w="2112009" h="1335976">
                <a:moveTo>
                  <a:pt x="578485" y="216534"/>
                </a:moveTo>
                <a:lnTo>
                  <a:pt x="650748" y="177800"/>
                </a:lnTo>
                <a:lnTo>
                  <a:pt x="725805" y="143637"/>
                </a:lnTo>
                <a:lnTo>
                  <a:pt x="802639" y="113283"/>
                </a:lnTo>
                <a:lnTo>
                  <a:pt x="882142" y="86613"/>
                </a:lnTo>
                <a:lnTo>
                  <a:pt x="962406" y="64769"/>
                </a:lnTo>
                <a:lnTo>
                  <a:pt x="1044321" y="47498"/>
                </a:lnTo>
                <a:lnTo>
                  <a:pt x="1125601" y="32765"/>
                </a:lnTo>
                <a:lnTo>
                  <a:pt x="1208405" y="21208"/>
                </a:lnTo>
                <a:lnTo>
                  <a:pt x="1290447" y="12064"/>
                </a:lnTo>
                <a:lnTo>
                  <a:pt x="1369314" y="4952"/>
                </a:lnTo>
                <a:lnTo>
                  <a:pt x="1449832" y="1015"/>
                </a:lnTo>
                <a:lnTo>
                  <a:pt x="1526286" y="0"/>
                </a:lnTo>
                <a:lnTo>
                  <a:pt x="1600581" y="126"/>
                </a:lnTo>
                <a:lnTo>
                  <a:pt x="1672717" y="507"/>
                </a:lnTo>
                <a:lnTo>
                  <a:pt x="1740662" y="3175"/>
                </a:lnTo>
                <a:lnTo>
                  <a:pt x="1803146" y="7493"/>
                </a:lnTo>
                <a:lnTo>
                  <a:pt x="1863471" y="11937"/>
                </a:lnTo>
                <a:lnTo>
                  <a:pt x="1916938" y="15875"/>
                </a:lnTo>
                <a:lnTo>
                  <a:pt x="1966087" y="21081"/>
                </a:lnTo>
                <a:lnTo>
                  <a:pt x="2008504" y="27305"/>
                </a:lnTo>
                <a:lnTo>
                  <a:pt x="2042922" y="31495"/>
                </a:lnTo>
                <a:lnTo>
                  <a:pt x="2073782" y="35306"/>
                </a:lnTo>
                <a:lnTo>
                  <a:pt x="2093468" y="38988"/>
                </a:lnTo>
                <a:lnTo>
                  <a:pt x="2107183" y="40386"/>
                </a:lnTo>
                <a:lnTo>
                  <a:pt x="2112009" y="42037"/>
                </a:lnTo>
                <a:lnTo>
                  <a:pt x="2111248" y="45465"/>
                </a:lnTo>
                <a:lnTo>
                  <a:pt x="2110613" y="56895"/>
                </a:lnTo>
                <a:lnTo>
                  <a:pt x="2109597" y="73406"/>
                </a:lnTo>
                <a:lnTo>
                  <a:pt x="2108454" y="97155"/>
                </a:lnTo>
                <a:lnTo>
                  <a:pt x="2108200" y="127253"/>
                </a:lnTo>
                <a:lnTo>
                  <a:pt x="2102739" y="160655"/>
                </a:lnTo>
                <a:lnTo>
                  <a:pt x="2098294" y="201168"/>
                </a:lnTo>
                <a:lnTo>
                  <a:pt x="2092071" y="244348"/>
                </a:lnTo>
                <a:lnTo>
                  <a:pt x="2082800" y="291211"/>
                </a:lnTo>
                <a:lnTo>
                  <a:pt x="2070734" y="340994"/>
                </a:lnTo>
                <a:lnTo>
                  <a:pt x="2058162" y="395605"/>
                </a:lnTo>
                <a:lnTo>
                  <a:pt x="2042287" y="450723"/>
                </a:lnTo>
                <a:lnTo>
                  <a:pt x="2022094" y="507364"/>
                </a:lnTo>
                <a:lnTo>
                  <a:pt x="1998852" y="565912"/>
                </a:lnTo>
                <a:lnTo>
                  <a:pt x="1972309" y="625856"/>
                </a:lnTo>
                <a:lnTo>
                  <a:pt x="1943734" y="686053"/>
                </a:lnTo>
                <a:lnTo>
                  <a:pt x="1909318" y="745489"/>
                </a:lnTo>
                <a:lnTo>
                  <a:pt x="1870202" y="803909"/>
                </a:lnTo>
                <a:lnTo>
                  <a:pt x="1826768" y="862838"/>
                </a:lnTo>
                <a:lnTo>
                  <a:pt x="1779524" y="919226"/>
                </a:lnTo>
                <a:lnTo>
                  <a:pt x="1726311" y="973073"/>
                </a:lnTo>
                <a:lnTo>
                  <a:pt x="1667256" y="1025397"/>
                </a:lnTo>
                <a:lnTo>
                  <a:pt x="1604137" y="1073277"/>
                </a:lnTo>
                <a:lnTo>
                  <a:pt x="1533017" y="1119123"/>
                </a:lnTo>
                <a:lnTo>
                  <a:pt x="1461897" y="1157605"/>
                </a:lnTo>
                <a:lnTo>
                  <a:pt x="1387856" y="1191641"/>
                </a:lnTo>
                <a:lnTo>
                  <a:pt x="1311148" y="1222756"/>
                </a:lnTo>
                <a:lnTo>
                  <a:pt x="1231392" y="1247902"/>
                </a:lnTo>
                <a:lnTo>
                  <a:pt x="1150112" y="1269873"/>
                </a:lnTo>
                <a:lnTo>
                  <a:pt x="1069213" y="1287805"/>
                </a:lnTo>
                <a:lnTo>
                  <a:pt x="988060" y="1302499"/>
                </a:lnTo>
                <a:lnTo>
                  <a:pt x="905256" y="1314145"/>
                </a:lnTo>
                <a:lnTo>
                  <a:pt x="823213" y="1323251"/>
                </a:lnTo>
                <a:lnTo>
                  <a:pt x="741934" y="1329817"/>
                </a:lnTo>
                <a:lnTo>
                  <a:pt x="663701" y="1333512"/>
                </a:lnTo>
                <a:lnTo>
                  <a:pt x="586232" y="1335455"/>
                </a:lnTo>
                <a:lnTo>
                  <a:pt x="513207" y="1335976"/>
                </a:lnTo>
                <a:lnTo>
                  <a:pt x="439800" y="1334897"/>
                </a:lnTo>
                <a:lnTo>
                  <a:pt x="372999" y="1332103"/>
                </a:lnTo>
                <a:lnTo>
                  <a:pt x="309372" y="1328026"/>
                </a:lnTo>
                <a:lnTo>
                  <a:pt x="250189" y="1323339"/>
                </a:lnTo>
                <a:lnTo>
                  <a:pt x="195580" y="1318831"/>
                </a:lnTo>
                <a:lnTo>
                  <a:pt x="146558" y="1314335"/>
                </a:lnTo>
                <a:lnTo>
                  <a:pt x="105028" y="1307960"/>
                </a:lnTo>
                <a:lnTo>
                  <a:pt x="68452" y="1303350"/>
                </a:lnTo>
                <a:lnTo>
                  <a:pt x="39750" y="1299260"/>
                </a:lnTo>
                <a:lnTo>
                  <a:pt x="19050" y="1296466"/>
                </a:lnTo>
                <a:lnTo>
                  <a:pt x="6476" y="1294980"/>
                </a:lnTo>
                <a:lnTo>
                  <a:pt x="635" y="1294168"/>
                </a:lnTo>
                <a:lnTo>
                  <a:pt x="0" y="1289367"/>
                </a:lnTo>
                <a:lnTo>
                  <a:pt x="1905" y="1278509"/>
                </a:lnTo>
                <a:lnTo>
                  <a:pt x="1777" y="1262253"/>
                </a:lnTo>
                <a:lnTo>
                  <a:pt x="3048" y="1238504"/>
                </a:lnTo>
                <a:lnTo>
                  <a:pt x="5461" y="1208023"/>
                </a:lnTo>
                <a:lnTo>
                  <a:pt x="8636" y="1174242"/>
                </a:lnTo>
                <a:lnTo>
                  <a:pt x="15367" y="1134237"/>
                </a:lnTo>
                <a:lnTo>
                  <a:pt x="21589" y="1090930"/>
                </a:lnTo>
                <a:lnTo>
                  <a:pt x="29718" y="1044194"/>
                </a:lnTo>
                <a:lnTo>
                  <a:pt x="40639" y="993901"/>
                </a:lnTo>
                <a:lnTo>
                  <a:pt x="54356" y="939800"/>
                </a:lnTo>
                <a:lnTo>
                  <a:pt x="71500" y="885317"/>
                </a:lnTo>
                <a:lnTo>
                  <a:pt x="91567" y="827913"/>
                </a:lnTo>
                <a:lnTo>
                  <a:pt x="114681" y="768603"/>
                </a:lnTo>
                <a:lnTo>
                  <a:pt x="140208" y="709549"/>
                </a:lnTo>
                <a:lnTo>
                  <a:pt x="169925" y="649224"/>
                </a:lnTo>
                <a:lnTo>
                  <a:pt x="204343" y="589914"/>
                </a:lnTo>
                <a:lnTo>
                  <a:pt x="243332" y="530606"/>
                </a:lnTo>
                <a:lnTo>
                  <a:pt x="285750" y="472567"/>
                </a:lnTo>
                <a:lnTo>
                  <a:pt x="334137" y="416178"/>
                </a:lnTo>
                <a:lnTo>
                  <a:pt x="387350" y="362203"/>
                </a:lnTo>
                <a:lnTo>
                  <a:pt x="445262" y="310133"/>
                </a:lnTo>
                <a:lnTo>
                  <a:pt x="509397" y="262000"/>
                </a:lnTo>
                <a:lnTo>
                  <a:pt x="578485" y="216534"/>
                </a:ln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1" name="object 32"/>
          <p:cNvSpPr>
            <a:spLocks noChangeArrowheads="1"/>
          </p:cNvSpPr>
          <p:nvPr/>
        </p:nvSpPr>
        <p:spPr bwMode="auto">
          <a:xfrm>
            <a:off x="6635750" y="4556125"/>
            <a:ext cx="2006600" cy="1360488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2" name="object 33"/>
          <p:cNvSpPr>
            <a:spLocks noChangeArrowheads="1"/>
          </p:cNvSpPr>
          <p:nvPr/>
        </p:nvSpPr>
        <p:spPr bwMode="auto">
          <a:xfrm>
            <a:off x="6567488" y="4476750"/>
            <a:ext cx="1965325" cy="1316038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3" name="object 34"/>
          <p:cNvSpPr>
            <a:spLocks/>
          </p:cNvSpPr>
          <p:nvPr/>
        </p:nvSpPr>
        <p:spPr bwMode="auto">
          <a:xfrm>
            <a:off x="6567488" y="4476750"/>
            <a:ext cx="1965325" cy="1316038"/>
          </a:xfrm>
          <a:custGeom>
            <a:avLst/>
            <a:gdLst/>
            <a:ahLst/>
            <a:cxnLst>
              <a:cxn ang="0">
                <a:pos x="1614931" y="1313776"/>
              </a:cxn>
              <a:cxn ang="0">
                <a:pos x="1730628" y="1305852"/>
              </a:cxn>
              <a:cxn ang="0">
                <a:pos x="1828419" y="1297584"/>
              </a:cxn>
              <a:cxn ang="0">
                <a:pos x="1901189" y="1287081"/>
              </a:cxn>
              <a:cxn ang="0">
                <a:pos x="1948814" y="1280756"/>
              </a:cxn>
              <a:cxn ang="0">
                <a:pos x="1966086" y="1278597"/>
              </a:cxn>
              <a:cxn ang="0">
                <a:pos x="1965325" y="1263243"/>
              </a:cxn>
              <a:cxn ang="0">
                <a:pos x="1962784" y="1223632"/>
              </a:cxn>
              <a:cxn ang="0">
                <a:pos x="1958721" y="1160513"/>
              </a:cxn>
              <a:cxn ang="0">
                <a:pos x="1949957" y="1079118"/>
              </a:cxn>
              <a:cxn ang="0">
                <a:pos x="1931670" y="983360"/>
              </a:cxn>
              <a:cxn ang="0">
                <a:pos x="1906651" y="877061"/>
              </a:cxn>
              <a:cxn ang="0">
                <a:pos x="1867916" y="762126"/>
              </a:cxn>
              <a:cxn ang="0">
                <a:pos x="1818004" y="644778"/>
              </a:cxn>
              <a:cxn ang="0">
                <a:pos x="1751076" y="528065"/>
              </a:cxn>
              <a:cxn ang="0">
                <a:pos x="1667509" y="415162"/>
              </a:cxn>
              <a:cxn ang="0">
                <a:pos x="1564767" y="310514"/>
              </a:cxn>
              <a:cxn ang="0">
                <a:pos x="1439926" y="217677"/>
              </a:cxn>
              <a:cxn ang="0">
                <a:pos x="1303527" y="145541"/>
              </a:cxn>
              <a:cxn ang="0">
                <a:pos x="1157351" y="88772"/>
              </a:cxn>
              <a:cxn ang="0">
                <a:pos x="1005331" y="49529"/>
              </a:cxn>
              <a:cxn ang="0">
                <a:pos x="852424" y="22859"/>
              </a:cxn>
              <a:cxn ang="0">
                <a:pos x="698119" y="5714"/>
              </a:cxn>
              <a:cxn ang="0">
                <a:pos x="552576" y="253"/>
              </a:cxn>
              <a:cxn ang="0">
                <a:pos x="350647" y="2158"/>
              </a:cxn>
              <a:cxn ang="0">
                <a:pos x="234950" y="10159"/>
              </a:cxn>
              <a:cxn ang="0">
                <a:pos x="138175" y="18541"/>
              </a:cxn>
              <a:cxn ang="0">
                <a:pos x="63500" y="27939"/>
              </a:cxn>
              <a:cxn ang="0">
                <a:pos x="17779" y="35432"/>
              </a:cxn>
              <a:cxn ang="0">
                <a:pos x="380" y="38353"/>
              </a:cxn>
              <a:cxn ang="0">
                <a:pos x="1397" y="52831"/>
              </a:cxn>
              <a:cxn ang="0">
                <a:pos x="1777" y="92201"/>
              </a:cxn>
              <a:cxn ang="0">
                <a:pos x="5969" y="154558"/>
              </a:cxn>
              <a:cxn ang="0">
                <a:pos x="16636" y="236981"/>
              </a:cxn>
              <a:cxn ang="0">
                <a:pos x="33020" y="331596"/>
              </a:cxn>
              <a:cxn ang="0">
                <a:pos x="59944" y="439927"/>
              </a:cxn>
              <a:cxn ang="0">
                <a:pos x="97789" y="552957"/>
              </a:cxn>
              <a:cxn ang="0">
                <a:pos x="147574" y="671194"/>
              </a:cxn>
              <a:cxn ang="0">
                <a:pos x="215773" y="787272"/>
              </a:cxn>
              <a:cxn ang="0">
                <a:pos x="298069" y="900810"/>
              </a:cxn>
              <a:cxn ang="0">
                <a:pos x="401827" y="1005585"/>
              </a:cxn>
              <a:cxn ang="0">
                <a:pos x="524636" y="1098041"/>
              </a:cxn>
              <a:cxn ang="0">
                <a:pos x="662051" y="1170393"/>
              </a:cxn>
              <a:cxn ang="0">
                <a:pos x="808354" y="1226413"/>
              </a:cxn>
              <a:cxn ang="0">
                <a:pos x="960247" y="1266482"/>
              </a:cxn>
              <a:cxn ang="0">
                <a:pos x="1114171" y="1293240"/>
              </a:cxn>
              <a:cxn ang="0">
                <a:pos x="1266571" y="1309344"/>
              </a:cxn>
              <a:cxn ang="0">
                <a:pos x="1414145" y="1315885"/>
              </a:cxn>
              <a:cxn ang="0">
                <a:pos x="1551939" y="1316151"/>
              </a:cxn>
            </a:cxnLst>
            <a:rect l="0" t="0" r="r" b="b"/>
            <a:pathLst>
              <a:path w="1966086" h="1316812">
                <a:moveTo>
                  <a:pt x="1551939" y="1316151"/>
                </a:moveTo>
                <a:lnTo>
                  <a:pt x="1614931" y="1313776"/>
                </a:lnTo>
                <a:lnTo>
                  <a:pt x="1674876" y="1310131"/>
                </a:lnTo>
                <a:lnTo>
                  <a:pt x="1730628" y="1305852"/>
                </a:lnTo>
                <a:lnTo>
                  <a:pt x="1781175" y="1301572"/>
                </a:lnTo>
                <a:lnTo>
                  <a:pt x="1828419" y="1297584"/>
                </a:lnTo>
                <a:lnTo>
                  <a:pt x="1867534" y="1291551"/>
                </a:lnTo>
                <a:lnTo>
                  <a:pt x="1901189" y="1287081"/>
                </a:lnTo>
                <a:lnTo>
                  <a:pt x="1929256" y="1283373"/>
                </a:lnTo>
                <a:lnTo>
                  <a:pt x="1948814" y="1280756"/>
                </a:lnTo>
                <a:lnTo>
                  <a:pt x="1960626" y="1279359"/>
                </a:lnTo>
                <a:lnTo>
                  <a:pt x="1966086" y="1278597"/>
                </a:lnTo>
                <a:lnTo>
                  <a:pt x="1964689" y="1273581"/>
                </a:lnTo>
                <a:lnTo>
                  <a:pt x="1965325" y="1263243"/>
                </a:lnTo>
                <a:lnTo>
                  <a:pt x="1964562" y="1247114"/>
                </a:lnTo>
                <a:lnTo>
                  <a:pt x="1962784" y="1223632"/>
                </a:lnTo>
                <a:lnTo>
                  <a:pt x="1963166" y="1194041"/>
                </a:lnTo>
                <a:lnTo>
                  <a:pt x="1958721" y="1160513"/>
                </a:lnTo>
                <a:lnTo>
                  <a:pt x="1956180" y="1121689"/>
                </a:lnTo>
                <a:lnTo>
                  <a:pt x="1949957" y="1079118"/>
                </a:lnTo>
                <a:lnTo>
                  <a:pt x="1943227" y="1033144"/>
                </a:lnTo>
                <a:lnTo>
                  <a:pt x="1931670" y="983360"/>
                </a:lnTo>
                <a:lnTo>
                  <a:pt x="1921763" y="930655"/>
                </a:lnTo>
                <a:lnTo>
                  <a:pt x="1906651" y="877061"/>
                </a:lnTo>
                <a:lnTo>
                  <a:pt x="1888744" y="820673"/>
                </a:lnTo>
                <a:lnTo>
                  <a:pt x="1867916" y="762126"/>
                </a:lnTo>
                <a:lnTo>
                  <a:pt x="1845055" y="704214"/>
                </a:lnTo>
                <a:lnTo>
                  <a:pt x="1818004" y="644778"/>
                </a:lnTo>
                <a:lnTo>
                  <a:pt x="1786635" y="586358"/>
                </a:lnTo>
                <a:lnTo>
                  <a:pt x="1751076" y="528065"/>
                </a:lnTo>
                <a:lnTo>
                  <a:pt x="1712086" y="470788"/>
                </a:lnTo>
                <a:lnTo>
                  <a:pt x="1667509" y="415162"/>
                </a:lnTo>
                <a:lnTo>
                  <a:pt x="1618360" y="361949"/>
                </a:lnTo>
                <a:lnTo>
                  <a:pt x="1564767" y="310514"/>
                </a:lnTo>
                <a:lnTo>
                  <a:pt x="1505203" y="262889"/>
                </a:lnTo>
                <a:lnTo>
                  <a:pt x="1439926" y="217677"/>
                </a:lnTo>
                <a:lnTo>
                  <a:pt x="1372616" y="179323"/>
                </a:lnTo>
                <a:lnTo>
                  <a:pt x="1303527" y="145541"/>
                </a:lnTo>
                <a:lnTo>
                  <a:pt x="1232916" y="115569"/>
                </a:lnTo>
                <a:lnTo>
                  <a:pt x="1157351" y="88772"/>
                </a:lnTo>
                <a:lnTo>
                  <a:pt x="1082294" y="66801"/>
                </a:lnTo>
                <a:lnTo>
                  <a:pt x="1005331" y="49529"/>
                </a:lnTo>
                <a:lnTo>
                  <a:pt x="929131" y="34670"/>
                </a:lnTo>
                <a:lnTo>
                  <a:pt x="852424" y="22859"/>
                </a:lnTo>
                <a:lnTo>
                  <a:pt x="774319" y="13334"/>
                </a:lnTo>
                <a:lnTo>
                  <a:pt x="698119" y="5714"/>
                </a:lnTo>
                <a:lnTo>
                  <a:pt x="624458" y="1650"/>
                </a:lnTo>
                <a:lnTo>
                  <a:pt x="552576" y="253"/>
                </a:lnTo>
              </a:path>
              <a:path w="1966086" h="1316812">
                <a:moveTo>
                  <a:pt x="414654" y="0"/>
                </a:moveTo>
                <a:lnTo>
                  <a:pt x="350647" y="2158"/>
                </a:lnTo>
                <a:lnTo>
                  <a:pt x="291719" y="5968"/>
                </a:lnTo>
                <a:lnTo>
                  <a:pt x="234950" y="10159"/>
                </a:lnTo>
                <a:lnTo>
                  <a:pt x="183514" y="13461"/>
                </a:lnTo>
                <a:lnTo>
                  <a:pt x="138175" y="18541"/>
                </a:lnTo>
              </a:path>
              <a:path w="1966086" h="1316812">
                <a:moveTo>
                  <a:pt x="98044" y="24383"/>
                </a:moveTo>
                <a:lnTo>
                  <a:pt x="63500" y="27939"/>
                </a:lnTo>
                <a:lnTo>
                  <a:pt x="36449" y="31749"/>
                </a:lnTo>
                <a:lnTo>
                  <a:pt x="17779" y="35432"/>
                </a:lnTo>
                <a:lnTo>
                  <a:pt x="4952" y="36575"/>
                </a:lnTo>
                <a:lnTo>
                  <a:pt x="380" y="38353"/>
                </a:lnTo>
                <a:lnTo>
                  <a:pt x="0" y="41401"/>
                </a:lnTo>
                <a:lnTo>
                  <a:pt x="1397" y="52831"/>
                </a:lnTo>
                <a:lnTo>
                  <a:pt x="0" y="68706"/>
                </a:lnTo>
                <a:lnTo>
                  <a:pt x="1777" y="92201"/>
                </a:lnTo>
                <a:lnTo>
                  <a:pt x="2412" y="121919"/>
                </a:lnTo>
                <a:lnTo>
                  <a:pt x="5969" y="154558"/>
                </a:lnTo>
                <a:lnTo>
                  <a:pt x="10413" y="194436"/>
                </a:lnTo>
                <a:lnTo>
                  <a:pt x="16636" y="236981"/>
                </a:lnTo>
                <a:lnTo>
                  <a:pt x="23495" y="282955"/>
                </a:lnTo>
                <a:lnTo>
                  <a:pt x="33020" y="331596"/>
                </a:lnTo>
                <a:lnTo>
                  <a:pt x="44830" y="385571"/>
                </a:lnTo>
                <a:lnTo>
                  <a:pt x="59944" y="439927"/>
                </a:lnTo>
                <a:lnTo>
                  <a:pt x="76834" y="495299"/>
                </a:lnTo>
                <a:lnTo>
                  <a:pt x="97789" y="552957"/>
                </a:lnTo>
                <a:lnTo>
                  <a:pt x="121666" y="611885"/>
                </a:lnTo>
                <a:lnTo>
                  <a:pt x="147574" y="671194"/>
                </a:lnTo>
                <a:lnTo>
                  <a:pt x="178943" y="729614"/>
                </a:lnTo>
                <a:lnTo>
                  <a:pt x="215773" y="787272"/>
                </a:lnTo>
                <a:lnTo>
                  <a:pt x="254634" y="845311"/>
                </a:lnTo>
                <a:lnTo>
                  <a:pt x="298069" y="900810"/>
                </a:lnTo>
                <a:lnTo>
                  <a:pt x="347218" y="954023"/>
                </a:lnTo>
                <a:lnTo>
                  <a:pt x="401827" y="1005585"/>
                </a:lnTo>
                <a:lnTo>
                  <a:pt x="460375" y="1053083"/>
                </a:lnTo>
                <a:lnTo>
                  <a:pt x="524636" y="1098041"/>
                </a:lnTo>
                <a:lnTo>
                  <a:pt x="591947" y="1136434"/>
                </a:lnTo>
                <a:lnTo>
                  <a:pt x="662051" y="1170393"/>
                </a:lnTo>
                <a:lnTo>
                  <a:pt x="733678" y="1201369"/>
                </a:lnTo>
                <a:lnTo>
                  <a:pt x="808354" y="1226413"/>
                </a:lnTo>
                <a:lnTo>
                  <a:pt x="884554" y="1248486"/>
                </a:lnTo>
                <a:lnTo>
                  <a:pt x="960247" y="1266482"/>
                </a:lnTo>
                <a:lnTo>
                  <a:pt x="1037462" y="1281506"/>
                </a:lnTo>
                <a:lnTo>
                  <a:pt x="1114171" y="1293240"/>
                </a:lnTo>
                <a:lnTo>
                  <a:pt x="1191259" y="1302626"/>
                </a:lnTo>
                <a:lnTo>
                  <a:pt x="1266571" y="1309344"/>
                </a:lnTo>
                <a:lnTo>
                  <a:pt x="1341247" y="1313560"/>
                </a:lnTo>
                <a:lnTo>
                  <a:pt x="1414145" y="1315885"/>
                </a:lnTo>
                <a:lnTo>
                  <a:pt x="1482978" y="1316812"/>
                </a:lnTo>
                <a:lnTo>
                  <a:pt x="1551939" y="1316151"/>
                </a:ln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4" name="object 35"/>
          <p:cNvSpPr>
            <a:spLocks noChangeArrowheads="1"/>
          </p:cNvSpPr>
          <p:nvPr/>
        </p:nvSpPr>
        <p:spPr bwMode="auto">
          <a:xfrm>
            <a:off x="6575425" y="3375025"/>
            <a:ext cx="2009775" cy="1317625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5" name="object 36"/>
          <p:cNvSpPr>
            <a:spLocks noChangeArrowheads="1"/>
          </p:cNvSpPr>
          <p:nvPr/>
        </p:nvSpPr>
        <p:spPr bwMode="auto">
          <a:xfrm>
            <a:off x="6507163" y="3295650"/>
            <a:ext cx="1968500" cy="1274763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6" name="object 37"/>
          <p:cNvSpPr>
            <a:spLocks/>
          </p:cNvSpPr>
          <p:nvPr/>
        </p:nvSpPr>
        <p:spPr bwMode="auto">
          <a:xfrm>
            <a:off x="6507163" y="3295650"/>
            <a:ext cx="1968500" cy="1274763"/>
          </a:xfrm>
          <a:custGeom>
            <a:avLst/>
            <a:gdLst/>
            <a:ahLst/>
            <a:cxnLst>
              <a:cxn ang="0">
                <a:pos x="1421638" y="0"/>
              </a:cxn>
              <a:cxn ang="0">
                <a:pos x="1275334" y="3555"/>
              </a:cxn>
              <a:cxn ang="0">
                <a:pos x="1124330" y="18033"/>
              </a:cxn>
              <a:cxn ang="0">
                <a:pos x="971423" y="42163"/>
              </a:cxn>
              <a:cxn ang="0">
                <a:pos x="820420" y="79247"/>
              </a:cxn>
              <a:cxn ang="0">
                <a:pos x="674624" y="132079"/>
              </a:cxn>
              <a:cxn ang="0">
                <a:pos x="537337" y="201040"/>
              </a:cxn>
              <a:cxn ang="0">
                <a:pos x="617601" y="1275206"/>
              </a:cxn>
              <a:cxn ang="0">
                <a:pos x="766191" y="1265808"/>
              </a:cxn>
              <a:cxn ang="0">
                <a:pos x="919734" y="1247012"/>
              </a:cxn>
              <a:cxn ang="0">
                <a:pos x="1071752" y="1216786"/>
              </a:cxn>
              <a:cxn ang="0">
                <a:pos x="1221867" y="1172717"/>
              </a:cxn>
              <a:cxn ang="0">
                <a:pos x="1361313" y="1111376"/>
              </a:cxn>
              <a:cxn ang="0">
                <a:pos x="1493901" y="1031493"/>
              </a:cxn>
              <a:cxn ang="0">
                <a:pos x="1607693" y="936116"/>
              </a:cxn>
              <a:cxn ang="0">
                <a:pos x="1702180" y="830833"/>
              </a:cxn>
              <a:cxn ang="0">
                <a:pos x="1778000" y="718819"/>
              </a:cxn>
              <a:cxn ang="0">
                <a:pos x="1837817" y="604265"/>
              </a:cxn>
              <a:cxn ang="0">
                <a:pos x="1883028" y="490981"/>
              </a:cxn>
              <a:cxn ang="0">
                <a:pos x="1917573" y="383793"/>
              </a:cxn>
              <a:cxn ang="0">
                <a:pos x="1940560" y="283717"/>
              </a:cxn>
              <a:cxn ang="0">
                <a:pos x="1954911" y="197357"/>
              </a:cxn>
              <a:cxn ang="0">
                <a:pos x="1963039" y="126618"/>
              </a:cxn>
              <a:cxn ang="0">
                <a:pos x="1965325" y="74675"/>
              </a:cxn>
              <a:cxn ang="0">
                <a:pos x="1965833" y="48005"/>
              </a:cxn>
              <a:cxn ang="0">
                <a:pos x="1962023" y="43052"/>
              </a:cxn>
              <a:cxn ang="0">
                <a:pos x="1930908" y="37972"/>
              </a:cxn>
              <a:cxn ang="0">
                <a:pos x="1870075" y="29971"/>
              </a:cxn>
              <a:cxn ang="0">
                <a:pos x="1784603" y="18160"/>
              </a:cxn>
              <a:cxn ang="0">
                <a:pos x="1679575" y="9143"/>
              </a:cxn>
              <a:cxn ang="0">
                <a:pos x="1558036" y="1523"/>
              </a:cxn>
              <a:cxn ang="0">
                <a:pos x="537337" y="201040"/>
              </a:cxn>
              <a:cxn ang="0">
                <a:pos x="414274" y="289813"/>
              </a:cxn>
              <a:cxn ang="0">
                <a:pos x="309752" y="390905"/>
              </a:cxn>
              <a:cxn ang="0">
                <a:pos x="226187" y="500125"/>
              </a:cxn>
              <a:cxn ang="0">
                <a:pos x="156845" y="613663"/>
              </a:cxn>
              <a:cxn ang="0">
                <a:pos x="105410" y="727836"/>
              </a:cxn>
              <a:cxn ang="0">
                <a:pos x="66294" y="839469"/>
              </a:cxn>
              <a:cxn ang="0">
                <a:pos x="37592" y="943482"/>
              </a:cxn>
              <a:cxn ang="0">
                <a:pos x="19939" y="1036573"/>
              </a:cxn>
              <a:cxn ang="0">
                <a:pos x="7874" y="1116456"/>
              </a:cxn>
              <a:cxn ang="0">
                <a:pos x="2667" y="1178178"/>
              </a:cxn>
              <a:cxn ang="0">
                <a:pos x="1650" y="1216659"/>
              </a:cxn>
              <a:cxn ang="0">
                <a:pos x="635" y="1231645"/>
              </a:cxn>
              <a:cxn ang="0">
                <a:pos x="17652" y="1233931"/>
              </a:cxn>
              <a:cxn ang="0">
                <a:pos x="62738" y="1241805"/>
              </a:cxn>
              <a:cxn ang="0">
                <a:pos x="136525" y="1252092"/>
              </a:cxn>
              <a:cxn ang="0">
                <a:pos x="232155" y="1261617"/>
              </a:cxn>
              <a:cxn ang="0">
                <a:pos x="346583" y="1270888"/>
              </a:cxn>
              <a:cxn ang="0">
                <a:pos x="477266" y="1275714"/>
              </a:cxn>
            </a:cxnLst>
            <a:rect l="0" t="0" r="r" b="b"/>
            <a:pathLst>
              <a:path w="1967484" h="1275714">
                <a:moveTo>
                  <a:pt x="1489837" y="761"/>
                </a:moveTo>
                <a:lnTo>
                  <a:pt x="1421638" y="0"/>
                </a:lnTo>
                <a:lnTo>
                  <a:pt x="1349375" y="507"/>
                </a:lnTo>
                <a:lnTo>
                  <a:pt x="1275334" y="3555"/>
                </a:lnTo>
                <a:lnTo>
                  <a:pt x="1200785" y="9905"/>
                </a:lnTo>
                <a:lnTo>
                  <a:pt x="1124330" y="18033"/>
                </a:lnTo>
                <a:lnTo>
                  <a:pt x="1048258" y="28447"/>
                </a:lnTo>
                <a:lnTo>
                  <a:pt x="971423" y="42163"/>
                </a:lnTo>
                <a:lnTo>
                  <a:pt x="896112" y="57911"/>
                </a:lnTo>
                <a:lnTo>
                  <a:pt x="820420" y="79247"/>
                </a:lnTo>
                <a:lnTo>
                  <a:pt x="746125" y="103504"/>
                </a:lnTo>
                <a:lnTo>
                  <a:pt x="674624" y="132079"/>
                </a:lnTo>
                <a:lnTo>
                  <a:pt x="604647" y="164337"/>
                </a:lnTo>
                <a:lnTo>
                  <a:pt x="537337" y="201040"/>
                </a:lnTo>
              </a:path>
              <a:path w="1967484" h="1275714">
                <a:moveTo>
                  <a:pt x="546353" y="1275587"/>
                </a:moveTo>
                <a:lnTo>
                  <a:pt x="617601" y="1275206"/>
                </a:lnTo>
                <a:lnTo>
                  <a:pt x="690499" y="1271523"/>
                </a:lnTo>
                <a:lnTo>
                  <a:pt x="766191" y="1265808"/>
                </a:lnTo>
                <a:lnTo>
                  <a:pt x="843661" y="1257553"/>
                </a:lnTo>
                <a:lnTo>
                  <a:pt x="919734" y="1247012"/>
                </a:lnTo>
                <a:lnTo>
                  <a:pt x="995552" y="1233550"/>
                </a:lnTo>
                <a:lnTo>
                  <a:pt x="1071752" y="1216786"/>
                </a:lnTo>
                <a:lnTo>
                  <a:pt x="1146555" y="1196339"/>
                </a:lnTo>
                <a:lnTo>
                  <a:pt x="1221867" y="1172717"/>
                </a:lnTo>
                <a:lnTo>
                  <a:pt x="1292352" y="1143507"/>
                </a:lnTo>
                <a:lnTo>
                  <a:pt x="1361313" y="1111376"/>
                </a:lnTo>
                <a:lnTo>
                  <a:pt x="1428623" y="1074800"/>
                </a:lnTo>
                <a:lnTo>
                  <a:pt x="1493901" y="1031493"/>
                </a:lnTo>
                <a:lnTo>
                  <a:pt x="1553718" y="985773"/>
                </a:lnTo>
                <a:lnTo>
                  <a:pt x="1607693" y="936116"/>
                </a:lnTo>
                <a:lnTo>
                  <a:pt x="1657223" y="884808"/>
                </a:lnTo>
                <a:lnTo>
                  <a:pt x="1702180" y="830833"/>
                </a:lnTo>
                <a:lnTo>
                  <a:pt x="1741677" y="774699"/>
                </a:lnTo>
                <a:lnTo>
                  <a:pt x="1778000" y="718819"/>
                </a:lnTo>
                <a:lnTo>
                  <a:pt x="1810130" y="662050"/>
                </a:lnTo>
                <a:lnTo>
                  <a:pt x="1837817" y="604265"/>
                </a:lnTo>
                <a:lnTo>
                  <a:pt x="1861439" y="547877"/>
                </a:lnTo>
                <a:lnTo>
                  <a:pt x="1883028" y="490981"/>
                </a:lnTo>
                <a:lnTo>
                  <a:pt x="1901825" y="436879"/>
                </a:lnTo>
                <a:lnTo>
                  <a:pt x="1917573" y="383793"/>
                </a:lnTo>
                <a:lnTo>
                  <a:pt x="1928241" y="331596"/>
                </a:lnTo>
                <a:lnTo>
                  <a:pt x="1940560" y="283717"/>
                </a:lnTo>
                <a:lnTo>
                  <a:pt x="1948052" y="238886"/>
                </a:lnTo>
                <a:lnTo>
                  <a:pt x="1954911" y="197357"/>
                </a:lnTo>
                <a:lnTo>
                  <a:pt x="1958086" y="159384"/>
                </a:lnTo>
                <a:lnTo>
                  <a:pt x="1963039" y="126618"/>
                </a:lnTo>
                <a:lnTo>
                  <a:pt x="1963166" y="97662"/>
                </a:lnTo>
                <a:lnTo>
                  <a:pt x="1965325" y="74675"/>
                </a:lnTo>
                <a:lnTo>
                  <a:pt x="1966341" y="58927"/>
                </a:lnTo>
                <a:lnTo>
                  <a:pt x="1965833" y="48005"/>
                </a:lnTo>
                <a:lnTo>
                  <a:pt x="1967484" y="44703"/>
                </a:lnTo>
                <a:lnTo>
                  <a:pt x="1962023" y="43052"/>
                </a:lnTo>
                <a:lnTo>
                  <a:pt x="1950339" y="41528"/>
                </a:lnTo>
                <a:lnTo>
                  <a:pt x="1930908" y="37972"/>
                </a:lnTo>
                <a:lnTo>
                  <a:pt x="1903095" y="34035"/>
                </a:lnTo>
              </a:path>
              <a:path w="1967484" h="1275714">
                <a:moveTo>
                  <a:pt x="1870075" y="29971"/>
                </a:moveTo>
                <a:lnTo>
                  <a:pt x="1831467" y="23494"/>
                </a:lnTo>
              </a:path>
              <a:path w="1967484" h="1275714">
                <a:moveTo>
                  <a:pt x="1784603" y="18160"/>
                </a:moveTo>
                <a:lnTo>
                  <a:pt x="1734820" y="14096"/>
                </a:lnTo>
                <a:lnTo>
                  <a:pt x="1679575" y="9143"/>
                </a:lnTo>
                <a:lnTo>
                  <a:pt x="1620393" y="4698"/>
                </a:lnTo>
                <a:lnTo>
                  <a:pt x="1558036" y="1523"/>
                </a:lnTo>
                <a:lnTo>
                  <a:pt x="1489837" y="761"/>
                </a:lnTo>
              </a:path>
              <a:path w="1967484" h="1275714">
                <a:moveTo>
                  <a:pt x="537337" y="201040"/>
                </a:moveTo>
                <a:lnTo>
                  <a:pt x="473075" y="244220"/>
                </a:lnTo>
                <a:lnTo>
                  <a:pt x="414274" y="289813"/>
                </a:lnTo>
                <a:lnTo>
                  <a:pt x="359283" y="339597"/>
                </a:lnTo>
                <a:lnTo>
                  <a:pt x="309752" y="390905"/>
                </a:lnTo>
                <a:lnTo>
                  <a:pt x="265811" y="444626"/>
                </a:lnTo>
                <a:lnTo>
                  <a:pt x="226187" y="500125"/>
                </a:lnTo>
                <a:lnTo>
                  <a:pt x="188975" y="556894"/>
                </a:lnTo>
                <a:lnTo>
                  <a:pt x="156845" y="613663"/>
                </a:lnTo>
                <a:lnTo>
                  <a:pt x="130175" y="671194"/>
                </a:lnTo>
                <a:lnTo>
                  <a:pt x="105410" y="727836"/>
                </a:lnTo>
                <a:lnTo>
                  <a:pt x="83947" y="784732"/>
                </a:lnTo>
                <a:lnTo>
                  <a:pt x="66294" y="839469"/>
                </a:lnTo>
                <a:lnTo>
                  <a:pt x="50419" y="891666"/>
                </a:lnTo>
                <a:lnTo>
                  <a:pt x="37592" y="943482"/>
                </a:lnTo>
                <a:lnTo>
                  <a:pt x="27431" y="991869"/>
                </a:lnTo>
                <a:lnTo>
                  <a:pt x="19939" y="1036573"/>
                </a:lnTo>
                <a:lnTo>
                  <a:pt x="13080" y="1078229"/>
                </a:lnTo>
                <a:lnTo>
                  <a:pt x="7874" y="1116456"/>
                </a:lnTo>
                <a:lnTo>
                  <a:pt x="3937" y="1149095"/>
                </a:lnTo>
                <a:lnTo>
                  <a:pt x="2667" y="1178178"/>
                </a:lnTo>
                <a:lnTo>
                  <a:pt x="635" y="1201165"/>
                </a:lnTo>
                <a:lnTo>
                  <a:pt x="1650" y="1216659"/>
                </a:lnTo>
                <a:lnTo>
                  <a:pt x="0" y="1227073"/>
                </a:lnTo>
                <a:lnTo>
                  <a:pt x="635" y="1231645"/>
                </a:lnTo>
                <a:lnTo>
                  <a:pt x="4952" y="1232534"/>
                </a:lnTo>
                <a:lnTo>
                  <a:pt x="17652" y="1233931"/>
                </a:lnTo>
                <a:lnTo>
                  <a:pt x="35941" y="1236979"/>
                </a:lnTo>
                <a:lnTo>
                  <a:pt x="62738" y="1241805"/>
                </a:lnTo>
                <a:lnTo>
                  <a:pt x="96900" y="1245742"/>
                </a:lnTo>
                <a:lnTo>
                  <a:pt x="136525" y="1252092"/>
                </a:lnTo>
              </a:path>
              <a:path w="1967484" h="1275714">
                <a:moveTo>
                  <a:pt x="181228" y="1256918"/>
                </a:moveTo>
                <a:lnTo>
                  <a:pt x="232155" y="1261617"/>
                </a:lnTo>
              </a:path>
              <a:path w="1967484" h="1275714">
                <a:moveTo>
                  <a:pt x="288290" y="1266443"/>
                </a:moveTo>
                <a:lnTo>
                  <a:pt x="346583" y="1270888"/>
                </a:lnTo>
                <a:lnTo>
                  <a:pt x="409955" y="1273936"/>
                </a:lnTo>
                <a:lnTo>
                  <a:pt x="477266" y="1275714"/>
                </a:lnTo>
                <a:lnTo>
                  <a:pt x="546353" y="1275587"/>
                </a:ln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7" name="object 38"/>
          <p:cNvSpPr>
            <a:spLocks noChangeArrowheads="1"/>
          </p:cNvSpPr>
          <p:nvPr/>
        </p:nvSpPr>
        <p:spPr bwMode="auto">
          <a:xfrm>
            <a:off x="6073775" y="3971925"/>
            <a:ext cx="1073150" cy="1071563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8" name="object 39"/>
          <p:cNvSpPr>
            <a:spLocks noChangeArrowheads="1"/>
          </p:cNvSpPr>
          <p:nvPr/>
        </p:nvSpPr>
        <p:spPr bwMode="auto">
          <a:xfrm>
            <a:off x="6043613" y="3916363"/>
            <a:ext cx="1033462" cy="1030287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9" name="object 40"/>
          <p:cNvSpPr>
            <a:spLocks/>
          </p:cNvSpPr>
          <p:nvPr/>
        </p:nvSpPr>
        <p:spPr bwMode="auto">
          <a:xfrm>
            <a:off x="6043613" y="3916363"/>
            <a:ext cx="1033462" cy="1030287"/>
          </a:xfrm>
          <a:custGeom>
            <a:avLst/>
            <a:gdLst/>
            <a:ahLst/>
            <a:cxnLst>
              <a:cxn ang="0">
                <a:pos x="1713" y="472974"/>
              </a:cxn>
              <a:cxn ang="0">
                <a:pos x="15020" y="391405"/>
              </a:cxn>
              <a:cxn ang="0">
                <a:pos x="40614" y="314664"/>
              </a:cxn>
              <a:cxn ang="0">
                <a:pos x="77430" y="243811"/>
              </a:cxn>
              <a:cxn ang="0">
                <a:pos x="124404" y="179907"/>
              </a:cxn>
              <a:cxn ang="0">
                <a:pos x="180471" y="124011"/>
              </a:cxn>
              <a:cxn ang="0">
                <a:pos x="244568" y="77183"/>
              </a:cxn>
              <a:cxn ang="0">
                <a:pos x="315628" y="40483"/>
              </a:cxn>
              <a:cxn ang="0">
                <a:pos x="392589" y="14971"/>
              </a:cxn>
              <a:cxn ang="0">
                <a:pos x="474384" y="1707"/>
              </a:cxn>
              <a:cxn ang="0">
                <a:pos x="559158" y="1707"/>
              </a:cxn>
              <a:cxn ang="0">
                <a:pos x="640978" y="14971"/>
              </a:cxn>
              <a:cxn ang="0">
                <a:pos x="717950" y="40483"/>
              </a:cxn>
              <a:cxn ang="0">
                <a:pos x="789014" y="77183"/>
              </a:cxn>
              <a:cxn ang="0">
                <a:pos x="853105" y="124011"/>
              </a:cxn>
              <a:cxn ang="0">
                <a:pos x="909163" y="179907"/>
              </a:cxn>
              <a:cxn ang="0">
                <a:pos x="956125" y="243811"/>
              </a:cxn>
              <a:cxn ang="0">
                <a:pos x="992929" y="314664"/>
              </a:cxn>
              <a:cxn ang="0">
                <a:pos x="1018512" y="391405"/>
              </a:cxn>
              <a:cxn ang="0">
                <a:pos x="1031813" y="472974"/>
              </a:cxn>
              <a:cxn ang="0">
                <a:pos x="1031813" y="557485"/>
              </a:cxn>
              <a:cxn ang="0">
                <a:pos x="1018512" y="639023"/>
              </a:cxn>
              <a:cxn ang="0">
                <a:pos x="992929" y="715740"/>
              </a:cxn>
              <a:cxn ang="0">
                <a:pos x="956125" y="786574"/>
              </a:cxn>
              <a:cxn ang="0">
                <a:pos x="909163" y="850464"/>
              </a:cxn>
              <a:cxn ang="0">
                <a:pos x="853105" y="906351"/>
              </a:cxn>
              <a:cxn ang="0">
                <a:pos x="789014" y="953173"/>
              </a:cxn>
              <a:cxn ang="0">
                <a:pos x="717950" y="989869"/>
              </a:cxn>
              <a:cxn ang="0">
                <a:pos x="640978" y="1015379"/>
              </a:cxn>
              <a:cxn ang="0">
                <a:pos x="559158" y="1028643"/>
              </a:cxn>
              <a:cxn ang="0">
                <a:pos x="474384" y="1028643"/>
              </a:cxn>
              <a:cxn ang="0">
                <a:pos x="392589" y="1015379"/>
              </a:cxn>
              <a:cxn ang="0">
                <a:pos x="315628" y="989869"/>
              </a:cxn>
              <a:cxn ang="0">
                <a:pos x="244568" y="953173"/>
              </a:cxn>
              <a:cxn ang="0">
                <a:pos x="180471" y="906351"/>
              </a:cxn>
              <a:cxn ang="0">
                <a:pos x="124404" y="850464"/>
              </a:cxn>
              <a:cxn ang="0">
                <a:pos x="77430" y="786574"/>
              </a:cxn>
              <a:cxn ang="0">
                <a:pos x="40614" y="715740"/>
              </a:cxn>
              <a:cxn ang="0">
                <a:pos x="15020" y="639023"/>
              </a:cxn>
              <a:cxn ang="0">
                <a:pos x="1713" y="557485"/>
              </a:cxn>
            </a:cxnLst>
            <a:rect l="0" t="0" r="r" b="b"/>
            <a:pathLst>
              <a:path w="1033526" h="1030351">
                <a:moveTo>
                  <a:pt x="0" y="515238"/>
                </a:moveTo>
                <a:lnTo>
                  <a:pt x="1713" y="472974"/>
                </a:lnTo>
                <a:lnTo>
                  <a:pt x="6764" y="431652"/>
                </a:lnTo>
                <a:lnTo>
                  <a:pt x="15020" y="391405"/>
                </a:lnTo>
                <a:lnTo>
                  <a:pt x="26347" y="352365"/>
                </a:lnTo>
                <a:lnTo>
                  <a:pt x="40614" y="314664"/>
                </a:lnTo>
                <a:lnTo>
                  <a:pt x="57686" y="278435"/>
                </a:lnTo>
                <a:lnTo>
                  <a:pt x="77430" y="243811"/>
                </a:lnTo>
                <a:lnTo>
                  <a:pt x="99714" y="210924"/>
                </a:lnTo>
                <a:lnTo>
                  <a:pt x="124404" y="179907"/>
                </a:lnTo>
                <a:lnTo>
                  <a:pt x="151368" y="150891"/>
                </a:lnTo>
                <a:lnTo>
                  <a:pt x="180471" y="124011"/>
                </a:lnTo>
                <a:lnTo>
                  <a:pt x="211583" y="99397"/>
                </a:lnTo>
                <a:lnTo>
                  <a:pt x="244568" y="77183"/>
                </a:lnTo>
                <a:lnTo>
                  <a:pt x="279294" y="57500"/>
                </a:lnTo>
                <a:lnTo>
                  <a:pt x="315628" y="40483"/>
                </a:lnTo>
                <a:lnTo>
                  <a:pt x="353437" y="26262"/>
                </a:lnTo>
                <a:lnTo>
                  <a:pt x="392589" y="14971"/>
                </a:lnTo>
                <a:lnTo>
                  <a:pt x="432948" y="6742"/>
                </a:lnTo>
                <a:lnTo>
                  <a:pt x="474384" y="1707"/>
                </a:lnTo>
                <a:lnTo>
                  <a:pt x="516763" y="0"/>
                </a:lnTo>
                <a:lnTo>
                  <a:pt x="559158" y="1707"/>
                </a:lnTo>
                <a:lnTo>
                  <a:pt x="600607" y="6742"/>
                </a:lnTo>
                <a:lnTo>
                  <a:pt x="640978" y="14971"/>
                </a:lnTo>
                <a:lnTo>
                  <a:pt x="680136" y="26262"/>
                </a:lnTo>
                <a:lnTo>
                  <a:pt x="717950" y="40483"/>
                </a:lnTo>
                <a:lnTo>
                  <a:pt x="754287" y="57500"/>
                </a:lnTo>
                <a:lnTo>
                  <a:pt x="789014" y="77183"/>
                </a:lnTo>
                <a:lnTo>
                  <a:pt x="821997" y="99397"/>
                </a:lnTo>
                <a:lnTo>
                  <a:pt x="853105" y="124011"/>
                </a:lnTo>
                <a:lnTo>
                  <a:pt x="882205" y="150891"/>
                </a:lnTo>
                <a:lnTo>
                  <a:pt x="909163" y="179907"/>
                </a:lnTo>
                <a:lnTo>
                  <a:pt x="933848" y="210924"/>
                </a:lnTo>
                <a:lnTo>
                  <a:pt x="956125" y="243811"/>
                </a:lnTo>
                <a:lnTo>
                  <a:pt x="975863" y="278435"/>
                </a:lnTo>
                <a:lnTo>
                  <a:pt x="992929" y="314664"/>
                </a:lnTo>
                <a:lnTo>
                  <a:pt x="1007190" y="352365"/>
                </a:lnTo>
                <a:lnTo>
                  <a:pt x="1018512" y="391405"/>
                </a:lnTo>
                <a:lnTo>
                  <a:pt x="1026765" y="431652"/>
                </a:lnTo>
                <a:lnTo>
                  <a:pt x="1031813" y="472974"/>
                </a:lnTo>
                <a:lnTo>
                  <a:pt x="1033526" y="515238"/>
                </a:lnTo>
                <a:lnTo>
                  <a:pt x="1031813" y="557485"/>
                </a:lnTo>
                <a:lnTo>
                  <a:pt x="1026765" y="598790"/>
                </a:lnTo>
                <a:lnTo>
                  <a:pt x="1018512" y="639023"/>
                </a:lnTo>
                <a:lnTo>
                  <a:pt x="1007190" y="678050"/>
                </a:lnTo>
                <a:lnTo>
                  <a:pt x="992929" y="715740"/>
                </a:lnTo>
                <a:lnTo>
                  <a:pt x="975863" y="751958"/>
                </a:lnTo>
                <a:lnTo>
                  <a:pt x="956125" y="786574"/>
                </a:lnTo>
                <a:lnTo>
                  <a:pt x="933848" y="819453"/>
                </a:lnTo>
                <a:lnTo>
                  <a:pt x="909163" y="850464"/>
                </a:lnTo>
                <a:lnTo>
                  <a:pt x="882205" y="879475"/>
                </a:lnTo>
                <a:lnTo>
                  <a:pt x="853105" y="906351"/>
                </a:lnTo>
                <a:lnTo>
                  <a:pt x="821997" y="930961"/>
                </a:lnTo>
                <a:lnTo>
                  <a:pt x="789014" y="953173"/>
                </a:lnTo>
                <a:lnTo>
                  <a:pt x="754287" y="972853"/>
                </a:lnTo>
                <a:lnTo>
                  <a:pt x="717950" y="989869"/>
                </a:lnTo>
                <a:lnTo>
                  <a:pt x="680136" y="1004089"/>
                </a:lnTo>
                <a:lnTo>
                  <a:pt x="640978" y="1015379"/>
                </a:lnTo>
                <a:lnTo>
                  <a:pt x="600607" y="1023608"/>
                </a:lnTo>
                <a:lnTo>
                  <a:pt x="559158" y="1028643"/>
                </a:lnTo>
                <a:lnTo>
                  <a:pt x="516763" y="1030351"/>
                </a:lnTo>
                <a:lnTo>
                  <a:pt x="474384" y="1028643"/>
                </a:lnTo>
                <a:lnTo>
                  <a:pt x="432948" y="1023608"/>
                </a:lnTo>
                <a:lnTo>
                  <a:pt x="392589" y="1015379"/>
                </a:lnTo>
                <a:lnTo>
                  <a:pt x="353437" y="1004089"/>
                </a:lnTo>
                <a:lnTo>
                  <a:pt x="315628" y="989869"/>
                </a:lnTo>
                <a:lnTo>
                  <a:pt x="279294" y="972853"/>
                </a:lnTo>
                <a:lnTo>
                  <a:pt x="244568" y="953173"/>
                </a:lnTo>
                <a:lnTo>
                  <a:pt x="211583" y="930961"/>
                </a:lnTo>
                <a:lnTo>
                  <a:pt x="180471" y="906351"/>
                </a:lnTo>
                <a:lnTo>
                  <a:pt x="151368" y="879475"/>
                </a:lnTo>
                <a:lnTo>
                  <a:pt x="124404" y="850464"/>
                </a:lnTo>
                <a:lnTo>
                  <a:pt x="99714" y="819453"/>
                </a:lnTo>
                <a:lnTo>
                  <a:pt x="77430" y="786574"/>
                </a:lnTo>
                <a:lnTo>
                  <a:pt x="57686" y="751958"/>
                </a:lnTo>
                <a:lnTo>
                  <a:pt x="40614" y="715740"/>
                </a:lnTo>
                <a:lnTo>
                  <a:pt x="26347" y="678050"/>
                </a:lnTo>
                <a:lnTo>
                  <a:pt x="15020" y="639023"/>
                </a:lnTo>
                <a:lnTo>
                  <a:pt x="6764" y="598790"/>
                </a:lnTo>
                <a:lnTo>
                  <a:pt x="1713" y="557485"/>
                </a:lnTo>
                <a:lnTo>
                  <a:pt x="0" y="515238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00" name="object 41"/>
          <p:cNvSpPr>
            <a:spLocks noChangeArrowheads="1"/>
          </p:cNvSpPr>
          <p:nvPr/>
        </p:nvSpPr>
        <p:spPr bwMode="auto">
          <a:xfrm>
            <a:off x="6161088" y="3933825"/>
            <a:ext cx="796925" cy="388938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01" name="object 14"/>
          <p:cNvSpPr>
            <a:spLocks noChangeArrowheads="1"/>
          </p:cNvSpPr>
          <p:nvPr/>
        </p:nvSpPr>
        <p:spPr bwMode="auto">
          <a:xfrm>
            <a:off x="919163" y="508000"/>
            <a:ext cx="920750" cy="1095375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02" name="object 15"/>
          <p:cNvSpPr>
            <a:spLocks noChangeArrowheads="1"/>
          </p:cNvSpPr>
          <p:nvPr/>
        </p:nvSpPr>
        <p:spPr bwMode="auto">
          <a:xfrm>
            <a:off x="400050" y="363538"/>
            <a:ext cx="1092200" cy="1309687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03" name="object 16"/>
          <p:cNvSpPr>
            <a:spLocks/>
          </p:cNvSpPr>
          <p:nvPr/>
        </p:nvSpPr>
        <p:spPr bwMode="auto">
          <a:xfrm>
            <a:off x="1781175" y="298450"/>
            <a:ext cx="6143625" cy="522288"/>
          </a:xfrm>
          <a:custGeom>
            <a:avLst/>
            <a:gdLst/>
            <a:ahLst/>
            <a:cxnLst>
              <a:cxn ang="0">
                <a:pos x="0" y="522287"/>
              </a:cxn>
              <a:cxn ang="0">
                <a:pos x="6143625" y="522287"/>
              </a:cxn>
              <a:cxn ang="0">
                <a:pos x="6143625" y="0"/>
              </a:cxn>
              <a:cxn ang="0">
                <a:pos x="0" y="0"/>
              </a:cxn>
              <a:cxn ang="0">
                <a:pos x="0" y="522287"/>
              </a:cxn>
            </a:cxnLst>
            <a:rect l="0" t="0" r="r" b="b"/>
            <a:pathLst>
              <a:path w="6143625" h="522287">
                <a:moveTo>
                  <a:pt x="0" y="522287"/>
                </a:moveTo>
                <a:lnTo>
                  <a:pt x="6143625" y="522287"/>
                </a:lnTo>
                <a:lnTo>
                  <a:pt x="6143625" y="0"/>
                </a:lnTo>
                <a:lnTo>
                  <a:pt x="0" y="0"/>
                </a:lnTo>
                <a:lnTo>
                  <a:pt x="0" y="522287"/>
                </a:lnTo>
                <a:close/>
              </a:path>
            </a:pathLst>
          </a:custGeom>
          <a:solidFill>
            <a:srgbClr val="FFE7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04" name="object 17"/>
          <p:cNvSpPr>
            <a:spLocks/>
          </p:cNvSpPr>
          <p:nvPr/>
        </p:nvSpPr>
        <p:spPr bwMode="auto">
          <a:xfrm>
            <a:off x="1781175" y="298450"/>
            <a:ext cx="6143625" cy="522288"/>
          </a:xfrm>
          <a:custGeom>
            <a:avLst/>
            <a:gdLst/>
            <a:ahLst/>
            <a:cxnLst>
              <a:cxn ang="0">
                <a:pos x="0" y="522287"/>
              </a:cxn>
              <a:cxn ang="0">
                <a:pos x="6143625" y="522287"/>
              </a:cxn>
              <a:cxn ang="0">
                <a:pos x="6143625" y="0"/>
              </a:cxn>
              <a:cxn ang="0">
                <a:pos x="0" y="0"/>
              </a:cxn>
              <a:cxn ang="0">
                <a:pos x="0" y="522287"/>
              </a:cxn>
            </a:cxnLst>
            <a:rect l="0" t="0" r="r" b="b"/>
            <a:pathLst>
              <a:path w="6143625" h="522287">
                <a:moveTo>
                  <a:pt x="0" y="522287"/>
                </a:moveTo>
                <a:lnTo>
                  <a:pt x="6143625" y="522287"/>
                </a:lnTo>
                <a:lnTo>
                  <a:pt x="6143625" y="0"/>
                </a:lnTo>
                <a:lnTo>
                  <a:pt x="0" y="0"/>
                </a:lnTo>
                <a:lnTo>
                  <a:pt x="0" y="522287"/>
                </a:lnTo>
                <a:close/>
              </a:path>
            </a:pathLst>
          </a:custGeom>
          <a:noFill/>
          <a:ln w="9525">
            <a:solidFill>
              <a:srgbClr val="FF99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13"/>
          <p:cNvSpPr txBox="1"/>
          <p:nvPr/>
        </p:nvSpPr>
        <p:spPr>
          <a:xfrm>
            <a:off x="2192338" y="966788"/>
            <a:ext cx="5583237" cy="10541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1763"/>
              </a:lnSpc>
              <a:spcBef>
                <a:spcPts val="88"/>
              </a:spcBef>
            </a:pPr>
            <a:r>
              <a:rPr lang="en-US" sz="2400" b="1" baseline="2000">
                <a:latin typeface=".VnTimeH" pitchFamily="34" charset="0"/>
              </a:rPr>
              <a:t>§¶m b¶o Môc tiªu Gi¸o dôc mÜ thuËt phæ th«ng</a:t>
            </a:r>
            <a:endParaRPr lang="en-US" sz="1600">
              <a:latin typeface=".VnTimeH" pitchFamily="34" charset="0"/>
            </a:endParaRPr>
          </a:p>
          <a:p>
            <a:pPr marL="12700">
              <a:lnSpc>
                <a:spcPct val="111000"/>
              </a:lnSpc>
              <a:spcBef>
                <a:spcPts val="300"/>
              </a:spcBef>
            </a:pPr>
            <a:r>
              <a:rPr lang="en-US" sz="1600" b="1">
                <a:solidFill>
                  <a:srgbClr val="0066CC"/>
                </a:solidFill>
                <a:latin typeface=".VnAvant" pitchFamily="34" charset="0"/>
              </a:rPr>
              <a:t>- GD hiÓu biÕt vÒ kiÕn thøc, kÜ n¨ng mÜ thuËt c¬ b¶n;</a:t>
            </a:r>
            <a:endParaRPr lang="en-US" sz="1600">
              <a:latin typeface=".VnAvant" pitchFamily="34" charset="0"/>
            </a:endParaRPr>
          </a:p>
          <a:p>
            <a:pPr marL="12700">
              <a:lnSpc>
                <a:spcPts val="1925"/>
              </a:lnSpc>
              <a:spcBef>
                <a:spcPts val="100"/>
              </a:spcBef>
            </a:pPr>
            <a:r>
              <a:rPr lang="en-US" sz="1600" b="1">
                <a:solidFill>
                  <a:srgbClr val="0066CC"/>
                </a:solidFill>
                <a:latin typeface=".VnAvant" pitchFamily="34" charset="0"/>
              </a:rPr>
              <a:t>- GD nhËn thøc thÈm mÜ &amp; n¨ng lùc </a:t>
            </a:r>
            <a:r>
              <a:rPr lang="en-US" sz="1600" b="1">
                <a:solidFill>
                  <a:srgbClr val="0066FF"/>
                </a:solidFill>
                <a:latin typeface="Arial" charset="0"/>
              </a:rPr>
              <a:t>ứng </a:t>
            </a:r>
            <a:r>
              <a:rPr lang="en-US" sz="1600" b="1">
                <a:solidFill>
                  <a:srgbClr val="0066CC"/>
                </a:solidFill>
                <a:latin typeface=".VnAvant" pitchFamily="34" charset="0"/>
              </a:rPr>
              <a:t>dông thùc tÕ;</a:t>
            </a:r>
            <a:endParaRPr lang="en-US" sz="1600">
              <a:latin typeface=".VnAvant" pitchFamily="34" charset="0"/>
            </a:endParaRPr>
          </a:p>
          <a:p>
            <a:pPr marL="12700">
              <a:lnSpc>
                <a:spcPts val="2013"/>
              </a:lnSpc>
            </a:pPr>
            <a:r>
              <a:rPr lang="en-US" sz="1600" b="1">
                <a:solidFill>
                  <a:srgbClr val="0066CC"/>
                </a:solidFill>
                <a:latin typeface=".VnAvant" pitchFamily="34" charset="0"/>
              </a:rPr>
              <a:t>- Gãp phÇn h×nh thµnh vµ ph¸t triÓn nh©n c¸ch HS</a:t>
            </a:r>
            <a:r>
              <a:rPr lang="en-US" sz="1600" b="1">
                <a:solidFill>
                  <a:srgbClr val="005DE6"/>
                </a:solidFill>
                <a:latin typeface=".VnAvant" pitchFamily="34" charset="0"/>
              </a:rPr>
              <a:t>.</a:t>
            </a:r>
            <a:endParaRPr lang="en-US" sz="1600">
              <a:latin typeface=".VnAvant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71588" y="2335213"/>
            <a:ext cx="1644650" cy="47148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ts val="1725"/>
              </a:lnSpc>
              <a:spcBef>
                <a:spcPts val="88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NDDH MĨ THUẬT</a:t>
            </a:r>
            <a:endParaRPr lang="en-US" sz="1600">
              <a:latin typeface="Arial" charset="0"/>
            </a:endParaRPr>
          </a:p>
          <a:p>
            <a:pPr algn="ctr">
              <a:lnSpc>
                <a:spcPct val="96000"/>
              </a:lnSpc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HIỆN HÀNH</a:t>
            </a:r>
            <a:endParaRPr lang="en-US" sz="1600">
              <a:latin typeface="Arial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48400" y="2362200"/>
            <a:ext cx="857250" cy="803275"/>
          </a:xfrm>
          <a:prstGeom prst="rect">
            <a:avLst/>
          </a:prstGeom>
        </p:spPr>
        <p:txBody>
          <a:bodyPr lIns="0" tIns="0" rIns="0" bIns="0"/>
          <a:lstStyle/>
          <a:p>
            <a:pPr marL="149225">
              <a:lnSpc>
                <a:spcPts val="1963"/>
              </a:lnSpc>
              <a:spcBef>
                <a:spcPts val="100"/>
              </a:spcBef>
            </a:pPr>
            <a:r>
              <a:rPr lang="en-US" sz="1600" b="1" dirty="0" err="1">
                <a:latin typeface=".VnAvant" pitchFamily="34" charset="0"/>
              </a:rPr>
              <a:t>V</a:t>
            </a:r>
            <a:r>
              <a:rPr lang="en-US" b="1" dirty="0" err="1">
                <a:latin typeface="Arial" charset="0"/>
              </a:rPr>
              <a:t>ẽ</a:t>
            </a:r>
            <a:endParaRPr lang="en-US" dirty="0">
              <a:latin typeface="Arial" charset="0"/>
            </a:endParaRPr>
          </a:p>
          <a:p>
            <a:pPr marL="149225"/>
            <a:r>
              <a:rPr lang="en-US" b="1" dirty="0" err="1">
                <a:latin typeface="Arial" charset="0"/>
              </a:rPr>
              <a:t>cùng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nhau</a:t>
            </a:r>
            <a:endParaRPr lang="en-US" dirty="0">
              <a:latin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84775" y="3455988"/>
            <a:ext cx="1049338" cy="527050"/>
          </a:xfrm>
          <a:prstGeom prst="rect">
            <a:avLst/>
          </a:prstGeom>
        </p:spPr>
        <p:txBody>
          <a:bodyPr lIns="0" tIns="0" rIns="0" bIns="0"/>
          <a:lstStyle/>
          <a:p>
            <a:pPr marL="266700">
              <a:lnSpc>
                <a:spcPts val="1963"/>
              </a:lnSpc>
              <a:spcBef>
                <a:spcPts val="100"/>
              </a:spcBef>
            </a:pPr>
            <a:r>
              <a:rPr lang="en-US" sz="1600" b="1">
                <a:latin typeface=".VnAvant" pitchFamily="34" charset="0"/>
              </a:rPr>
              <a:t>V</a:t>
            </a:r>
            <a:r>
              <a:rPr lang="en-US" b="1">
                <a:latin typeface="Arial" charset="0"/>
              </a:rPr>
              <a:t>ẽ</a:t>
            </a:r>
            <a:endParaRPr lang="en-US">
              <a:latin typeface="Arial" charset="0"/>
            </a:endParaRPr>
          </a:p>
          <a:p>
            <a:pPr marL="266700">
              <a:lnSpc>
                <a:spcPct val="96000"/>
              </a:lnSpc>
            </a:pPr>
            <a:r>
              <a:rPr lang="en-US" b="1">
                <a:latin typeface="Arial" charset="0"/>
              </a:rPr>
              <a:t>biểu cảm</a:t>
            </a:r>
            <a:endParaRPr lang="en-US">
              <a:latin typeface="Arial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40563" y="3429001"/>
            <a:ext cx="1122362" cy="781050"/>
          </a:xfrm>
          <a:prstGeom prst="rect">
            <a:avLst/>
          </a:prstGeom>
        </p:spPr>
        <p:txBody>
          <a:bodyPr lIns="0" tIns="0" rIns="0" bIns="0"/>
          <a:lstStyle/>
          <a:p>
            <a:pPr marL="354013" algn="ctr">
              <a:lnSpc>
                <a:spcPts val="1963"/>
              </a:lnSpc>
              <a:spcBef>
                <a:spcPts val="100"/>
              </a:spcBef>
            </a:pPr>
            <a:r>
              <a:rPr lang="en-US" sz="1600" b="1" dirty="0" err="1">
                <a:latin typeface=".VnAvant" pitchFamily="34" charset="0"/>
              </a:rPr>
              <a:t>V</a:t>
            </a:r>
            <a:r>
              <a:rPr lang="en-US" b="1" dirty="0" err="1">
                <a:latin typeface="Arial" charset="0"/>
              </a:rPr>
              <a:t>ẽ</a:t>
            </a:r>
            <a:endParaRPr lang="en-US" dirty="0">
              <a:latin typeface="Arial" charset="0"/>
            </a:endParaRPr>
          </a:p>
          <a:p>
            <a:pPr marL="354013" algn="ctr">
              <a:lnSpc>
                <a:spcPct val="96000"/>
              </a:lnSpc>
            </a:pPr>
            <a:r>
              <a:rPr lang="en-US" b="1" dirty="0" err="1">
                <a:latin typeface="Arial" charset="0"/>
              </a:rPr>
              <a:t>theo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nhạc</a:t>
            </a:r>
            <a:endParaRPr lang="en-US" dirty="0">
              <a:latin typeface="Arial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2200" y="4191000"/>
            <a:ext cx="490538" cy="584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070"/>
              </a:lnSpc>
              <a:spcBef>
                <a:spcPts val="103"/>
              </a:spcBef>
              <a:spcAft>
                <a:spcPts val="0"/>
              </a:spcAft>
              <a:defRPr/>
            </a:pPr>
            <a:r>
              <a:rPr sz="2000" dirty="0">
                <a:solidFill>
                  <a:srgbClr val="FFFFFF"/>
                </a:solidFill>
                <a:latin typeface=".VnCooperH"/>
                <a:cs typeface=".VnCooperH"/>
              </a:rPr>
              <a:t>GD</a:t>
            </a:r>
            <a:endParaRPr sz="2000">
              <a:latin typeface=".VnCooperH"/>
              <a:cs typeface=".VnCooperH"/>
            </a:endParaRPr>
          </a:p>
          <a:p>
            <a:pPr marL="14224" marR="798" fontAlgn="auto">
              <a:lnSpc>
                <a:spcPts val="2400"/>
              </a:lnSpc>
              <a:spcBef>
                <a:spcPts val="16"/>
              </a:spcBef>
              <a:spcAft>
                <a:spcPts val="0"/>
              </a:spcAft>
              <a:defRPr/>
            </a:pPr>
            <a:r>
              <a:rPr sz="3000" baseline="-2474" dirty="0">
                <a:solidFill>
                  <a:srgbClr val="FFFFFF"/>
                </a:solidFill>
                <a:latin typeface=".VnCooperH"/>
                <a:cs typeface=".VnCooperH"/>
              </a:rPr>
              <a:t>MT</a:t>
            </a:r>
            <a:endParaRPr sz="2000">
              <a:latin typeface=".VnCooperH"/>
              <a:cs typeface=".VnCooper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9200" y="4572000"/>
            <a:ext cx="838200" cy="1076325"/>
          </a:xfrm>
          <a:prstGeom prst="rect">
            <a:avLst/>
          </a:prstGeom>
        </p:spPr>
        <p:txBody>
          <a:bodyPr lIns="0" tIns="0" rIns="0" bIns="0"/>
          <a:lstStyle/>
          <a:p>
            <a:pPr marL="134938" algn="ctr">
              <a:lnSpc>
                <a:spcPts val="1963"/>
              </a:lnSpc>
              <a:spcBef>
                <a:spcPts val="100"/>
              </a:spcBef>
            </a:pPr>
            <a:r>
              <a:rPr lang="en-US" sz="1600" b="1" dirty="0" err="1">
                <a:latin typeface=".VnAvant" pitchFamily="34" charset="0"/>
              </a:rPr>
              <a:t>X</a:t>
            </a:r>
            <a:r>
              <a:rPr lang="en-US" b="1" dirty="0" err="1">
                <a:latin typeface="Arial" charset="0"/>
              </a:rPr>
              <a:t>ây</a:t>
            </a:r>
            <a:endParaRPr lang="en-US" dirty="0">
              <a:latin typeface="Arial" charset="0"/>
            </a:endParaRPr>
          </a:p>
          <a:p>
            <a:pPr marL="134938" algn="ctr"/>
            <a:r>
              <a:rPr lang="en-US" b="1" dirty="0" err="1">
                <a:latin typeface="Arial" charset="0"/>
              </a:rPr>
              <a:t>dựng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cốt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truyện</a:t>
            </a:r>
            <a:endParaRPr lang="en-US" dirty="0">
              <a:latin typeface="Arial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57912" y="4903788"/>
            <a:ext cx="2376487" cy="1497012"/>
          </a:xfrm>
          <a:prstGeom prst="rect">
            <a:avLst/>
          </a:prstGeom>
        </p:spPr>
        <p:txBody>
          <a:bodyPr lIns="0" tIns="0" rIns="0" bIns="0"/>
          <a:lstStyle/>
          <a:p>
            <a:pPr marL="931863">
              <a:lnSpc>
                <a:spcPts val="1963"/>
              </a:lnSpc>
              <a:spcBef>
                <a:spcPts val="100"/>
              </a:spcBef>
            </a:pPr>
            <a:r>
              <a:rPr lang="en-US" sz="1600" b="1" dirty="0" err="1">
                <a:latin typeface=".VnAvant" pitchFamily="34" charset="0"/>
              </a:rPr>
              <a:t>S</a:t>
            </a:r>
            <a:r>
              <a:rPr lang="en-US" b="1" dirty="0" err="1">
                <a:latin typeface="Arial" charset="0"/>
              </a:rPr>
              <a:t>ắm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vai</a:t>
            </a:r>
            <a:r>
              <a:rPr lang="en-US" b="1" dirty="0">
                <a:latin typeface="Arial" charset="0"/>
              </a:rPr>
              <a:t>,</a:t>
            </a:r>
            <a:endParaRPr lang="en-US" dirty="0">
              <a:latin typeface="Arial" charset="0"/>
            </a:endParaRPr>
          </a:p>
          <a:p>
            <a:pPr marL="931863">
              <a:lnSpc>
                <a:spcPct val="96000"/>
              </a:lnSpc>
            </a:pPr>
            <a:r>
              <a:rPr lang="en-US" b="1" dirty="0" err="1" smtClean="0">
                <a:latin typeface="Arial" charset="0"/>
              </a:rPr>
              <a:t>trình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diẽn</a:t>
            </a:r>
            <a:endParaRPr lang="en-US" dirty="0" smtClean="0">
              <a:latin typeface="Arial" charset="0"/>
            </a:endParaRPr>
          </a:p>
          <a:p>
            <a:pPr marL="931863" algn="ctr">
              <a:lnSpc>
                <a:spcPct val="99000"/>
              </a:lnSpc>
              <a:spcBef>
                <a:spcPts val="1375"/>
              </a:spcBef>
            </a:pPr>
            <a:endParaRPr lang="en-US" b="1" dirty="0" smtClean="0">
              <a:latin typeface="Arial" charset="0"/>
            </a:endParaRPr>
          </a:p>
        </p:txBody>
      </p:sp>
      <p:sp>
        <p:nvSpPr>
          <p:cNvPr id="15413" name="object 5"/>
          <p:cNvSpPr txBox="1">
            <a:spLocks noChangeArrowheads="1"/>
          </p:cNvSpPr>
          <p:nvPr/>
        </p:nvSpPr>
        <p:spPr bwMode="auto">
          <a:xfrm>
            <a:off x="8385175" y="6307138"/>
            <a:ext cx="2492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38"/>
              </a:lnSpc>
              <a:spcBef>
                <a:spcPts val="75"/>
              </a:spcBef>
            </a:pPr>
            <a:r>
              <a:rPr lang="en-US" sz="1400">
                <a:latin typeface="Arial" charset="0"/>
              </a:rPr>
              <a:t>15</a:t>
            </a:r>
          </a:p>
        </p:txBody>
      </p:sp>
      <p:sp>
        <p:nvSpPr>
          <p:cNvPr id="15414" name="object 4"/>
          <p:cNvSpPr txBox="1">
            <a:spLocks noChangeArrowheads="1"/>
          </p:cNvSpPr>
          <p:nvPr/>
        </p:nvSpPr>
        <p:spPr bwMode="auto">
          <a:xfrm>
            <a:off x="3319463" y="3868738"/>
            <a:ext cx="71437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n-US" sz="1000"/>
          </a:p>
        </p:txBody>
      </p:sp>
      <p:sp>
        <p:nvSpPr>
          <p:cNvPr id="3" name="object 3"/>
          <p:cNvSpPr txBox="1"/>
          <p:nvPr/>
        </p:nvSpPr>
        <p:spPr>
          <a:xfrm>
            <a:off x="954088" y="3133725"/>
            <a:ext cx="2286000" cy="303847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600"/>
              </a:lnSpc>
              <a:spcBef>
                <a:spcPts val="13"/>
              </a:spcBef>
            </a:pPr>
            <a:endParaRPr lang="en-US" sz="600" dirty="0"/>
          </a:p>
          <a:p>
            <a:pPr>
              <a:lnSpc>
                <a:spcPts val="2075"/>
              </a:lnSpc>
              <a:spcBef>
                <a:spcPts val="1000"/>
              </a:spcBef>
            </a:pPr>
            <a:r>
              <a:rPr lang="en-US" b="1" dirty="0" err="1">
                <a:latin typeface="Arial" charset="0"/>
              </a:rPr>
              <a:t>Vẽ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theo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mẫu</a:t>
            </a:r>
            <a:r>
              <a:rPr lang="en-US" b="1" dirty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pPr>
              <a:lnSpc>
                <a:spcPts val="2075"/>
              </a:lnSpc>
              <a:spcBef>
                <a:spcPts val="2475"/>
              </a:spcBef>
            </a:pPr>
            <a:r>
              <a:rPr lang="en-US" b="1" dirty="0" err="1">
                <a:latin typeface="Arial" charset="0"/>
              </a:rPr>
              <a:t>Vẽ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trang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trí</a:t>
            </a:r>
            <a:r>
              <a:rPr lang="en-US" b="1" dirty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pPr>
              <a:lnSpc>
                <a:spcPts val="2075"/>
              </a:lnSpc>
              <a:spcBef>
                <a:spcPts val="2475"/>
              </a:spcBef>
            </a:pPr>
            <a:r>
              <a:rPr lang="en-US" b="1" dirty="0" err="1">
                <a:latin typeface="Arial" charset="0"/>
              </a:rPr>
              <a:t>Vẽ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tranh</a:t>
            </a:r>
            <a:endParaRPr lang="en-US" dirty="0">
              <a:latin typeface="Arial" charset="0"/>
            </a:endParaRPr>
          </a:p>
          <a:p>
            <a:pPr>
              <a:lnSpc>
                <a:spcPct val="96000"/>
              </a:lnSpc>
              <a:spcBef>
                <a:spcPts val="2588"/>
              </a:spcBef>
            </a:pPr>
            <a:r>
              <a:rPr lang="en-US" b="1" dirty="0" err="1">
                <a:latin typeface="Arial" charset="0"/>
              </a:rPr>
              <a:t>Nặn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tạo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dáng</a:t>
            </a:r>
            <a:endParaRPr lang="en-US" dirty="0">
              <a:latin typeface="Arial" charset="0"/>
            </a:endParaRPr>
          </a:p>
          <a:p>
            <a:pPr>
              <a:lnSpc>
                <a:spcPct val="96000"/>
              </a:lnSpc>
              <a:spcBef>
                <a:spcPts val="2663"/>
              </a:spcBef>
            </a:pPr>
            <a:r>
              <a:rPr lang="en-US" sz="1700" b="1" dirty="0" err="1">
                <a:latin typeface="Arial" charset="0"/>
              </a:rPr>
              <a:t>Thường</a:t>
            </a:r>
            <a:r>
              <a:rPr lang="en-US" sz="1700" b="1" dirty="0">
                <a:latin typeface="Arial" charset="0"/>
              </a:rPr>
              <a:t> </a:t>
            </a:r>
            <a:r>
              <a:rPr lang="en-US" sz="1700" b="1" dirty="0" err="1">
                <a:latin typeface="Arial" charset="0"/>
              </a:rPr>
              <a:t>thức</a:t>
            </a:r>
            <a:r>
              <a:rPr lang="en-US" sz="1700" b="1" dirty="0">
                <a:latin typeface="Arial" charset="0"/>
              </a:rPr>
              <a:t> MT</a:t>
            </a:r>
            <a:endParaRPr lang="en-US" sz="1700" dirty="0">
              <a:latin typeface="Arial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81175" y="298450"/>
            <a:ext cx="6143625" cy="522288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500"/>
              </a:lnSpc>
              <a:spcBef>
                <a:spcPts val="36"/>
              </a:spcBef>
              <a:spcAft>
                <a:spcPts val="0"/>
              </a:spcAft>
              <a:defRPr/>
            </a:pPr>
            <a:endParaRPr sz="500">
              <a:latin typeface="+mn-lt"/>
              <a:cs typeface="+mn-cs"/>
            </a:endParaRPr>
          </a:p>
          <a:p>
            <a:pPr marL="214375" fontAlgn="auto">
              <a:lnSpc>
                <a:spcPct val="12390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smtClean="0">
                <a:solidFill>
                  <a:srgbClr val="CC0000"/>
                </a:solidFill>
                <a:latin typeface=".VnAvantH"/>
                <a:cs typeface=".VnAvantH"/>
              </a:rPr>
              <a:t>II-</a:t>
            </a:r>
            <a:r>
              <a:rPr b="1" spc="-24" smtClean="0">
                <a:solidFill>
                  <a:srgbClr val="CC0000"/>
                </a:solidFill>
                <a:latin typeface=".VnAvantH"/>
                <a:cs typeface=".VnAvantH"/>
              </a:rPr>
              <a:t> </a:t>
            </a:r>
            <a:r>
              <a:rPr b="1" dirty="0">
                <a:solidFill>
                  <a:srgbClr val="CC0000"/>
                </a:solidFill>
                <a:latin typeface=".VnAvantH"/>
                <a:cs typeface=".VnAvantH"/>
              </a:rPr>
              <a:t>VËn dông</a:t>
            </a:r>
            <a:r>
              <a:rPr b="1" spc="-4" dirty="0">
                <a:solidFill>
                  <a:srgbClr val="CC0000"/>
                </a:solidFill>
                <a:latin typeface=".VnAvantH"/>
                <a:cs typeface=".VnAvantH"/>
              </a:rPr>
              <a:t> </a:t>
            </a:r>
            <a:r>
              <a:rPr b="1" dirty="0">
                <a:solidFill>
                  <a:srgbClr val="CC0000"/>
                </a:solidFill>
                <a:latin typeface=".VnAvantH"/>
                <a:cs typeface=".VnAvantH"/>
              </a:rPr>
              <a:t>vµo</a:t>
            </a:r>
            <a:r>
              <a:rPr b="1" spc="4" dirty="0">
                <a:solidFill>
                  <a:srgbClr val="CC0000"/>
                </a:solidFill>
                <a:latin typeface=".VnAvantH"/>
                <a:cs typeface=".VnAvantH"/>
              </a:rPr>
              <a:t> </a:t>
            </a:r>
            <a:r>
              <a:rPr b="1" dirty="0">
                <a:solidFill>
                  <a:srgbClr val="CC0000"/>
                </a:solidFill>
                <a:latin typeface=".VnAvantH"/>
                <a:cs typeface=".VnAvantH"/>
              </a:rPr>
              <a:t>D¹y häc</a:t>
            </a:r>
            <a:r>
              <a:rPr b="1" spc="-14" dirty="0">
                <a:solidFill>
                  <a:srgbClr val="CC0000"/>
                </a:solidFill>
                <a:latin typeface=".VnAvantH"/>
                <a:cs typeface=".VnAvantH"/>
              </a:rPr>
              <a:t> </a:t>
            </a:r>
            <a:r>
              <a:rPr b="1" dirty="0">
                <a:solidFill>
                  <a:srgbClr val="CC0000"/>
                </a:solidFill>
                <a:latin typeface=".VnAvantH"/>
                <a:cs typeface=".VnAvantH"/>
              </a:rPr>
              <a:t>mÜ t</a:t>
            </a:r>
            <a:r>
              <a:rPr b="1" spc="-4" dirty="0">
                <a:solidFill>
                  <a:srgbClr val="CC0000"/>
                </a:solidFill>
                <a:latin typeface=".VnAvantH"/>
                <a:cs typeface=".VnAvantH"/>
              </a:rPr>
              <a:t>h</a:t>
            </a:r>
            <a:r>
              <a:rPr b="1" dirty="0">
                <a:solidFill>
                  <a:srgbClr val="CC0000"/>
                </a:solidFill>
                <a:latin typeface=".VnAvantH"/>
                <a:cs typeface=".VnAvantH"/>
              </a:rPr>
              <a:t>uËt</a:t>
            </a:r>
            <a:r>
              <a:rPr b="1" spc="-14" dirty="0">
                <a:solidFill>
                  <a:srgbClr val="CC0000"/>
                </a:solidFill>
                <a:latin typeface=".VnAvantH"/>
                <a:cs typeface=".VnAvantH"/>
              </a:rPr>
              <a:t> </a:t>
            </a:r>
            <a:r>
              <a:rPr b="1" dirty="0">
                <a:solidFill>
                  <a:srgbClr val="CC0000"/>
                </a:solidFill>
                <a:latin typeface=".VnAvantH"/>
                <a:cs typeface=".VnAvantH"/>
              </a:rPr>
              <a:t>ë vi</a:t>
            </a:r>
            <a:r>
              <a:rPr b="1" spc="-4" dirty="0">
                <a:solidFill>
                  <a:srgbClr val="CC0000"/>
                </a:solidFill>
                <a:latin typeface=".VnAvantH"/>
                <a:cs typeface=".VnAvantH"/>
              </a:rPr>
              <a:t>Ö</a:t>
            </a:r>
            <a:r>
              <a:rPr b="1" dirty="0">
                <a:solidFill>
                  <a:srgbClr val="CC0000"/>
                </a:solidFill>
                <a:latin typeface=".VnAvantH"/>
                <a:cs typeface=".VnAvantH"/>
              </a:rPr>
              <a:t>t</a:t>
            </a:r>
            <a:r>
              <a:rPr b="1" spc="-9" dirty="0">
                <a:solidFill>
                  <a:srgbClr val="CC0000"/>
                </a:solidFill>
                <a:latin typeface=".VnAvantH"/>
                <a:cs typeface=".VnAvantH"/>
              </a:rPr>
              <a:t> </a:t>
            </a:r>
            <a:r>
              <a:rPr b="1" dirty="0">
                <a:solidFill>
                  <a:srgbClr val="CC0000"/>
                </a:solidFill>
                <a:latin typeface=".VnAvantH"/>
                <a:cs typeface=".VnAvantH"/>
              </a:rPr>
              <a:t>nam</a:t>
            </a:r>
            <a:endParaRPr>
              <a:latin typeface=".VnAvantH"/>
              <a:cs typeface=".VnAvantH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172200" y="5486400"/>
            <a:ext cx="742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TẠO</a:t>
            </a:r>
          </a:p>
          <a:p>
            <a:pPr algn="ctr"/>
            <a:r>
              <a:rPr lang="en-US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HÌNH</a:t>
            </a:r>
          </a:p>
          <a:p>
            <a:pPr algn="ctr"/>
            <a:r>
              <a:rPr lang="en-US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3D</a:t>
            </a:r>
            <a:endParaRPr lang="en-US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32"/>
          <p:cNvSpPr>
            <a:spLocks/>
          </p:cNvSpPr>
          <p:nvPr/>
        </p:nvSpPr>
        <p:spPr bwMode="auto">
          <a:xfrm>
            <a:off x="749300" y="493713"/>
            <a:ext cx="7683500" cy="554037"/>
          </a:xfrm>
          <a:custGeom>
            <a:avLst/>
            <a:gdLst/>
            <a:ahLst/>
            <a:cxnLst>
              <a:cxn ang="0">
                <a:pos x="0" y="553948"/>
              </a:cxn>
              <a:cxn ang="0">
                <a:pos x="7684516" y="553948"/>
              </a:cxn>
              <a:cxn ang="0">
                <a:pos x="7684516" y="0"/>
              </a:cxn>
              <a:cxn ang="0">
                <a:pos x="0" y="0"/>
              </a:cxn>
              <a:cxn ang="0">
                <a:pos x="0" y="553948"/>
              </a:cxn>
            </a:cxnLst>
            <a:rect l="0" t="0" r="r" b="b"/>
            <a:pathLst>
              <a:path w="7684516" h="553948">
                <a:moveTo>
                  <a:pt x="0" y="553948"/>
                </a:moveTo>
                <a:lnTo>
                  <a:pt x="7684516" y="553948"/>
                </a:lnTo>
                <a:lnTo>
                  <a:pt x="7684516" y="0"/>
                </a:lnTo>
                <a:lnTo>
                  <a:pt x="0" y="0"/>
                </a:lnTo>
                <a:lnTo>
                  <a:pt x="0" y="553948"/>
                </a:lnTo>
                <a:close/>
              </a:path>
            </a:pathLst>
          </a:custGeom>
          <a:solidFill>
            <a:srgbClr val="FFE7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7" name="object 33"/>
          <p:cNvSpPr>
            <a:spLocks/>
          </p:cNvSpPr>
          <p:nvPr/>
        </p:nvSpPr>
        <p:spPr bwMode="auto">
          <a:xfrm>
            <a:off x="749300" y="493713"/>
            <a:ext cx="7683500" cy="554037"/>
          </a:xfrm>
          <a:custGeom>
            <a:avLst/>
            <a:gdLst/>
            <a:ahLst/>
            <a:cxnLst>
              <a:cxn ang="0">
                <a:pos x="0" y="553948"/>
              </a:cxn>
              <a:cxn ang="0">
                <a:pos x="7684516" y="553948"/>
              </a:cxn>
              <a:cxn ang="0">
                <a:pos x="7684516" y="0"/>
              </a:cxn>
              <a:cxn ang="0">
                <a:pos x="0" y="0"/>
              </a:cxn>
              <a:cxn ang="0">
                <a:pos x="0" y="553948"/>
              </a:cxn>
            </a:cxnLst>
            <a:rect l="0" t="0" r="r" b="b"/>
            <a:pathLst>
              <a:path w="7684516" h="553948">
                <a:moveTo>
                  <a:pt x="0" y="553948"/>
                </a:moveTo>
                <a:lnTo>
                  <a:pt x="7684516" y="553948"/>
                </a:lnTo>
                <a:lnTo>
                  <a:pt x="7684516" y="0"/>
                </a:lnTo>
                <a:lnTo>
                  <a:pt x="0" y="0"/>
                </a:lnTo>
                <a:lnTo>
                  <a:pt x="0" y="553948"/>
                </a:lnTo>
                <a:close/>
              </a:path>
            </a:pathLst>
          </a:custGeom>
          <a:noFill/>
          <a:ln w="9525">
            <a:solidFill>
              <a:srgbClr val="FF99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8" name="object 26"/>
          <p:cNvSpPr>
            <a:spLocks noChangeArrowheads="1"/>
          </p:cNvSpPr>
          <p:nvPr/>
        </p:nvSpPr>
        <p:spPr bwMode="auto">
          <a:xfrm>
            <a:off x="458788" y="4433888"/>
            <a:ext cx="8328025" cy="8651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9" name="object 27"/>
          <p:cNvSpPr>
            <a:spLocks noChangeArrowheads="1"/>
          </p:cNvSpPr>
          <p:nvPr/>
        </p:nvSpPr>
        <p:spPr bwMode="auto">
          <a:xfrm>
            <a:off x="381000" y="4343400"/>
            <a:ext cx="8305800" cy="8429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0" name="object 28"/>
          <p:cNvSpPr>
            <a:spLocks/>
          </p:cNvSpPr>
          <p:nvPr/>
        </p:nvSpPr>
        <p:spPr bwMode="auto">
          <a:xfrm>
            <a:off x="381000" y="4343400"/>
            <a:ext cx="8305800" cy="842963"/>
          </a:xfrm>
          <a:custGeom>
            <a:avLst/>
            <a:gdLst/>
            <a:ahLst/>
            <a:cxnLst>
              <a:cxn ang="0">
                <a:pos x="0" y="91820"/>
              </a:cxn>
              <a:cxn ang="0">
                <a:pos x="9820" y="50471"/>
              </a:cxn>
              <a:cxn ang="0">
                <a:pos x="36099" y="18837"/>
              </a:cxn>
              <a:cxn ang="0">
                <a:pos x="74061" y="1713"/>
              </a:cxn>
              <a:cxn ang="0">
                <a:pos x="91795" y="0"/>
              </a:cxn>
              <a:cxn ang="0">
                <a:pos x="8213979" y="0"/>
              </a:cxn>
              <a:cxn ang="0">
                <a:pos x="8255323" y="9828"/>
              </a:cxn>
              <a:cxn ang="0">
                <a:pos x="8286955" y="36117"/>
              </a:cxn>
              <a:cxn ang="0">
                <a:pos x="8304083" y="74075"/>
              </a:cxn>
              <a:cxn ang="0">
                <a:pos x="8305800" y="91820"/>
              </a:cxn>
              <a:cxn ang="0">
                <a:pos x="8305800" y="751205"/>
              </a:cxn>
              <a:cxn ang="0">
                <a:pos x="8295958" y="792548"/>
              </a:cxn>
              <a:cxn ang="0">
                <a:pos x="8269636" y="824136"/>
              </a:cxn>
              <a:cxn ang="0">
                <a:pos x="8231636" y="841204"/>
              </a:cxn>
              <a:cxn ang="0">
                <a:pos x="8213979" y="842899"/>
              </a:cxn>
              <a:cxn ang="0">
                <a:pos x="91795" y="842899"/>
              </a:cxn>
              <a:cxn ang="0">
                <a:pos x="50414" y="833081"/>
              </a:cxn>
              <a:cxn ang="0">
                <a:pos x="18785" y="806806"/>
              </a:cxn>
              <a:cxn ang="0">
                <a:pos x="1694" y="768839"/>
              </a:cxn>
              <a:cxn ang="0">
                <a:pos x="0" y="751205"/>
              </a:cxn>
              <a:cxn ang="0">
                <a:pos x="0" y="91820"/>
              </a:cxn>
            </a:cxnLst>
            <a:rect l="0" t="0" r="r" b="b"/>
            <a:pathLst>
              <a:path w="8305800" h="842899">
                <a:moveTo>
                  <a:pt x="0" y="91820"/>
                </a:moveTo>
                <a:lnTo>
                  <a:pt x="9820" y="50471"/>
                </a:lnTo>
                <a:lnTo>
                  <a:pt x="36099" y="18837"/>
                </a:lnTo>
                <a:lnTo>
                  <a:pt x="74061" y="1713"/>
                </a:lnTo>
                <a:lnTo>
                  <a:pt x="91795" y="0"/>
                </a:lnTo>
                <a:lnTo>
                  <a:pt x="8213979" y="0"/>
                </a:lnTo>
                <a:lnTo>
                  <a:pt x="8255323" y="9828"/>
                </a:lnTo>
                <a:lnTo>
                  <a:pt x="8286955" y="36117"/>
                </a:lnTo>
                <a:lnTo>
                  <a:pt x="8304083" y="74075"/>
                </a:lnTo>
                <a:lnTo>
                  <a:pt x="8305800" y="91820"/>
                </a:lnTo>
                <a:lnTo>
                  <a:pt x="8305800" y="751205"/>
                </a:lnTo>
                <a:lnTo>
                  <a:pt x="8295958" y="792548"/>
                </a:lnTo>
                <a:lnTo>
                  <a:pt x="8269636" y="824136"/>
                </a:lnTo>
                <a:lnTo>
                  <a:pt x="8231636" y="841204"/>
                </a:lnTo>
                <a:lnTo>
                  <a:pt x="8213979" y="842899"/>
                </a:lnTo>
                <a:lnTo>
                  <a:pt x="91795" y="842899"/>
                </a:lnTo>
                <a:lnTo>
                  <a:pt x="50414" y="833081"/>
                </a:lnTo>
                <a:lnTo>
                  <a:pt x="18785" y="806806"/>
                </a:lnTo>
                <a:lnTo>
                  <a:pt x="1694" y="768839"/>
                </a:lnTo>
                <a:lnTo>
                  <a:pt x="0" y="751205"/>
                </a:lnTo>
                <a:lnTo>
                  <a:pt x="0" y="91820"/>
                </a:lnTo>
                <a:close/>
              </a:path>
            </a:pathLst>
          </a:custGeom>
          <a:noFill/>
          <a:ln w="19049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1" name="object 29"/>
          <p:cNvSpPr>
            <a:spLocks noChangeArrowheads="1"/>
          </p:cNvSpPr>
          <p:nvPr/>
        </p:nvSpPr>
        <p:spPr bwMode="auto">
          <a:xfrm>
            <a:off x="533400" y="4419600"/>
            <a:ext cx="1524000" cy="6889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2" name="object 30"/>
          <p:cNvSpPr>
            <a:spLocks/>
          </p:cNvSpPr>
          <p:nvPr/>
        </p:nvSpPr>
        <p:spPr bwMode="auto">
          <a:xfrm>
            <a:off x="533400" y="4419600"/>
            <a:ext cx="1524000" cy="688975"/>
          </a:xfrm>
          <a:custGeom>
            <a:avLst/>
            <a:gdLst/>
            <a:ahLst/>
            <a:cxnLst>
              <a:cxn ang="0">
                <a:pos x="0" y="82168"/>
              </a:cxn>
              <a:cxn ang="0">
                <a:pos x="10869" y="41307"/>
              </a:cxn>
              <a:cxn ang="0">
                <a:pos x="39502" y="11929"/>
              </a:cxn>
              <a:cxn ang="0">
                <a:pos x="79938" y="28"/>
              </a:cxn>
              <a:cxn ang="0">
                <a:pos x="82130" y="0"/>
              </a:cxn>
              <a:cxn ang="0">
                <a:pos x="1441831" y="0"/>
              </a:cxn>
              <a:cxn ang="0">
                <a:pos x="1482684" y="10879"/>
              </a:cxn>
              <a:cxn ang="0">
                <a:pos x="1512060" y="39524"/>
              </a:cxn>
              <a:cxn ang="0">
                <a:pos x="1523970" y="79946"/>
              </a:cxn>
              <a:cxn ang="0">
                <a:pos x="1524000" y="82168"/>
              </a:cxn>
              <a:cxn ang="0">
                <a:pos x="1524000" y="606806"/>
              </a:cxn>
              <a:cxn ang="0">
                <a:pos x="1513120" y="647659"/>
              </a:cxn>
              <a:cxn ang="0">
                <a:pos x="1484475" y="677035"/>
              </a:cxn>
              <a:cxn ang="0">
                <a:pos x="1444053" y="688945"/>
              </a:cxn>
              <a:cxn ang="0">
                <a:pos x="1441831" y="688975"/>
              </a:cxn>
              <a:cxn ang="0">
                <a:pos x="82130" y="688975"/>
              </a:cxn>
              <a:cxn ang="0">
                <a:pos x="41267" y="678090"/>
              </a:cxn>
              <a:cxn ang="0">
                <a:pos x="11912" y="649433"/>
              </a:cxn>
              <a:cxn ang="0">
                <a:pos x="28" y="608997"/>
              </a:cxn>
              <a:cxn ang="0">
                <a:pos x="0" y="606806"/>
              </a:cxn>
              <a:cxn ang="0">
                <a:pos x="0" y="82168"/>
              </a:cxn>
            </a:cxnLst>
            <a:rect l="0" t="0" r="r" b="b"/>
            <a:pathLst>
              <a:path w="1524000" h="688975">
                <a:moveTo>
                  <a:pt x="0" y="82168"/>
                </a:moveTo>
                <a:lnTo>
                  <a:pt x="10869" y="41307"/>
                </a:lnTo>
                <a:lnTo>
                  <a:pt x="39502" y="11929"/>
                </a:lnTo>
                <a:lnTo>
                  <a:pt x="79938" y="28"/>
                </a:lnTo>
                <a:lnTo>
                  <a:pt x="82130" y="0"/>
                </a:lnTo>
                <a:lnTo>
                  <a:pt x="1441831" y="0"/>
                </a:lnTo>
                <a:lnTo>
                  <a:pt x="1482684" y="10879"/>
                </a:lnTo>
                <a:lnTo>
                  <a:pt x="1512060" y="39524"/>
                </a:lnTo>
                <a:lnTo>
                  <a:pt x="1523970" y="79946"/>
                </a:lnTo>
                <a:lnTo>
                  <a:pt x="1524000" y="82168"/>
                </a:lnTo>
                <a:lnTo>
                  <a:pt x="1524000" y="606806"/>
                </a:lnTo>
                <a:lnTo>
                  <a:pt x="1513120" y="647659"/>
                </a:lnTo>
                <a:lnTo>
                  <a:pt x="1484475" y="677035"/>
                </a:lnTo>
                <a:lnTo>
                  <a:pt x="1444053" y="688945"/>
                </a:lnTo>
                <a:lnTo>
                  <a:pt x="1441831" y="688975"/>
                </a:lnTo>
                <a:lnTo>
                  <a:pt x="82130" y="688975"/>
                </a:lnTo>
                <a:lnTo>
                  <a:pt x="41267" y="678090"/>
                </a:lnTo>
                <a:lnTo>
                  <a:pt x="11912" y="649433"/>
                </a:lnTo>
                <a:lnTo>
                  <a:pt x="28" y="608997"/>
                </a:lnTo>
                <a:lnTo>
                  <a:pt x="0" y="606806"/>
                </a:lnTo>
                <a:lnTo>
                  <a:pt x="0" y="82168"/>
                </a:lnTo>
                <a:close/>
              </a:path>
            </a:pathLst>
          </a:cu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3" name="object 31"/>
          <p:cNvSpPr>
            <a:spLocks noChangeArrowheads="1"/>
          </p:cNvSpPr>
          <p:nvPr/>
        </p:nvSpPr>
        <p:spPr bwMode="auto">
          <a:xfrm>
            <a:off x="609600" y="4495800"/>
            <a:ext cx="528638" cy="5270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4" name="object 20"/>
          <p:cNvSpPr>
            <a:spLocks noChangeArrowheads="1"/>
          </p:cNvSpPr>
          <p:nvPr/>
        </p:nvSpPr>
        <p:spPr bwMode="auto">
          <a:xfrm>
            <a:off x="449263" y="3281363"/>
            <a:ext cx="8347075" cy="9556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5" name="object 21"/>
          <p:cNvSpPr>
            <a:spLocks noChangeArrowheads="1"/>
          </p:cNvSpPr>
          <p:nvPr/>
        </p:nvSpPr>
        <p:spPr bwMode="auto">
          <a:xfrm>
            <a:off x="381000" y="3200400"/>
            <a:ext cx="8305800" cy="9144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6" name="object 22"/>
          <p:cNvSpPr>
            <a:spLocks/>
          </p:cNvSpPr>
          <p:nvPr/>
        </p:nvSpPr>
        <p:spPr bwMode="auto">
          <a:xfrm>
            <a:off x="381000" y="3200400"/>
            <a:ext cx="8305800" cy="914400"/>
          </a:xfrm>
          <a:custGeom>
            <a:avLst/>
            <a:gdLst/>
            <a:ahLst/>
            <a:cxnLst>
              <a:cxn ang="0">
                <a:pos x="0" y="99567"/>
              </a:cxn>
              <a:cxn ang="0">
                <a:pos x="9113" y="57894"/>
              </a:cxn>
              <a:cxn ang="0">
                <a:pos x="33748" y="24855"/>
              </a:cxn>
              <a:cxn ang="0">
                <a:pos x="69843" y="4512"/>
              </a:cxn>
              <a:cxn ang="0">
                <a:pos x="99568" y="0"/>
              </a:cxn>
              <a:cxn ang="0">
                <a:pos x="8206232" y="0"/>
              </a:cxn>
              <a:cxn ang="0">
                <a:pos x="8247905" y="9113"/>
              </a:cxn>
              <a:cxn ang="0">
                <a:pos x="8280944" y="33748"/>
              </a:cxn>
              <a:cxn ang="0">
                <a:pos x="8301287" y="69843"/>
              </a:cxn>
              <a:cxn ang="0">
                <a:pos x="8305800" y="99567"/>
              </a:cxn>
              <a:cxn ang="0">
                <a:pos x="8305800" y="814832"/>
              </a:cxn>
              <a:cxn ang="0">
                <a:pos x="8296686" y="856505"/>
              </a:cxn>
              <a:cxn ang="0">
                <a:pos x="8272051" y="889544"/>
              </a:cxn>
              <a:cxn ang="0">
                <a:pos x="8235956" y="909887"/>
              </a:cxn>
              <a:cxn ang="0">
                <a:pos x="8206232" y="914400"/>
              </a:cxn>
              <a:cxn ang="0">
                <a:pos x="99568" y="914400"/>
              </a:cxn>
              <a:cxn ang="0">
                <a:pos x="57894" y="905286"/>
              </a:cxn>
              <a:cxn ang="0">
                <a:pos x="24855" y="880651"/>
              </a:cxn>
              <a:cxn ang="0">
                <a:pos x="4512" y="844556"/>
              </a:cxn>
              <a:cxn ang="0">
                <a:pos x="0" y="814832"/>
              </a:cxn>
              <a:cxn ang="0">
                <a:pos x="0" y="99567"/>
              </a:cxn>
            </a:cxnLst>
            <a:rect l="0" t="0" r="r" b="b"/>
            <a:pathLst>
              <a:path w="8305800" h="914400">
                <a:moveTo>
                  <a:pt x="0" y="99567"/>
                </a:moveTo>
                <a:lnTo>
                  <a:pt x="9113" y="57894"/>
                </a:lnTo>
                <a:lnTo>
                  <a:pt x="33748" y="24855"/>
                </a:lnTo>
                <a:lnTo>
                  <a:pt x="69843" y="4512"/>
                </a:lnTo>
                <a:lnTo>
                  <a:pt x="99568" y="0"/>
                </a:lnTo>
                <a:lnTo>
                  <a:pt x="8206232" y="0"/>
                </a:lnTo>
                <a:lnTo>
                  <a:pt x="8247905" y="9113"/>
                </a:lnTo>
                <a:lnTo>
                  <a:pt x="8280944" y="33748"/>
                </a:lnTo>
                <a:lnTo>
                  <a:pt x="8301287" y="69843"/>
                </a:lnTo>
                <a:lnTo>
                  <a:pt x="8305800" y="99567"/>
                </a:lnTo>
                <a:lnTo>
                  <a:pt x="8305800" y="814832"/>
                </a:lnTo>
                <a:lnTo>
                  <a:pt x="8296686" y="856505"/>
                </a:lnTo>
                <a:lnTo>
                  <a:pt x="8272051" y="889544"/>
                </a:lnTo>
                <a:lnTo>
                  <a:pt x="8235956" y="909887"/>
                </a:lnTo>
                <a:lnTo>
                  <a:pt x="8206232" y="914400"/>
                </a:lnTo>
                <a:lnTo>
                  <a:pt x="99568" y="914400"/>
                </a:lnTo>
                <a:lnTo>
                  <a:pt x="57894" y="905286"/>
                </a:lnTo>
                <a:lnTo>
                  <a:pt x="24855" y="880651"/>
                </a:lnTo>
                <a:lnTo>
                  <a:pt x="4512" y="844556"/>
                </a:lnTo>
                <a:lnTo>
                  <a:pt x="0" y="814832"/>
                </a:lnTo>
                <a:lnTo>
                  <a:pt x="0" y="99567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7" name="object 23"/>
          <p:cNvSpPr>
            <a:spLocks noChangeArrowheads="1"/>
          </p:cNvSpPr>
          <p:nvPr/>
        </p:nvSpPr>
        <p:spPr bwMode="auto">
          <a:xfrm>
            <a:off x="538163" y="3276600"/>
            <a:ext cx="1549400" cy="7175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8" name="object 24"/>
          <p:cNvSpPr>
            <a:spLocks/>
          </p:cNvSpPr>
          <p:nvPr/>
        </p:nvSpPr>
        <p:spPr bwMode="auto">
          <a:xfrm>
            <a:off x="538163" y="3276600"/>
            <a:ext cx="1549400" cy="717550"/>
          </a:xfrm>
          <a:custGeom>
            <a:avLst/>
            <a:gdLst/>
            <a:ahLst/>
            <a:cxnLst>
              <a:cxn ang="0">
                <a:pos x="0" y="85598"/>
              </a:cxn>
              <a:cxn ang="0">
                <a:pos x="10474" y="44536"/>
              </a:cxn>
              <a:cxn ang="0">
                <a:pos x="38230" y="14281"/>
              </a:cxn>
              <a:cxn ang="0">
                <a:pos x="77766" y="348"/>
              </a:cxn>
              <a:cxn ang="0">
                <a:pos x="85534" y="0"/>
              </a:cxn>
              <a:cxn ang="0">
                <a:pos x="1463865" y="0"/>
              </a:cxn>
              <a:cxn ang="0">
                <a:pos x="1504913" y="10479"/>
              </a:cxn>
              <a:cxn ang="0">
                <a:pos x="1535165" y="38242"/>
              </a:cxn>
              <a:cxn ang="0">
                <a:pos x="1549110" y="77778"/>
              </a:cxn>
              <a:cxn ang="0">
                <a:pos x="1549463" y="85598"/>
              </a:cxn>
              <a:cxn ang="0">
                <a:pos x="1549463" y="631951"/>
              </a:cxn>
              <a:cxn ang="0">
                <a:pos x="1538984" y="672999"/>
              </a:cxn>
              <a:cxn ang="0">
                <a:pos x="1511220" y="703251"/>
              </a:cxn>
              <a:cxn ang="0">
                <a:pos x="1471684" y="717196"/>
              </a:cxn>
              <a:cxn ang="0">
                <a:pos x="1463865" y="717550"/>
              </a:cxn>
              <a:cxn ang="0">
                <a:pos x="85534" y="717550"/>
              </a:cxn>
              <a:cxn ang="0">
                <a:pos x="44493" y="707063"/>
              </a:cxn>
              <a:cxn ang="0">
                <a:pos x="14264" y="679281"/>
              </a:cxn>
              <a:cxn ang="0">
                <a:pos x="348" y="639722"/>
              </a:cxn>
              <a:cxn ang="0">
                <a:pos x="0" y="631951"/>
              </a:cxn>
              <a:cxn ang="0">
                <a:pos x="0" y="85598"/>
              </a:cxn>
            </a:cxnLst>
            <a:rect l="0" t="0" r="r" b="b"/>
            <a:pathLst>
              <a:path w="1549463" h="717550">
                <a:moveTo>
                  <a:pt x="0" y="85598"/>
                </a:moveTo>
                <a:lnTo>
                  <a:pt x="10474" y="44536"/>
                </a:lnTo>
                <a:lnTo>
                  <a:pt x="38230" y="14281"/>
                </a:lnTo>
                <a:lnTo>
                  <a:pt x="77766" y="348"/>
                </a:lnTo>
                <a:lnTo>
                  <a:pt x="85534" y="0"/>
                </a:lnTo>
                <a:lnTo>
                  <a:pt x="1463865" y="0"/>
                </a:lnTo>
                <a:lnTo>
                  <a:pt x="1504913" y="10479"/>
                </a:lnTo>
                <a:lnTo>
                  <a:pt x="1535165" y="38242"/>
                </a:lnTo>
                <a:lnTo>
                  <a:pt x="1549110" y="77778"/>
                </a:lnTo>
                <a:lnTo>
                  <a:pt x="1549463" y="85598"/>
                </a:lnTo>
                <a:lnTo>
                  <a:pt x="1549463" y="631951"/>
                </a:lnTo>
                <a:lnTo>
                  <a:pt x="1538984" y="672999"/>
                </a:lnTo>
                <a:lnTo>
                  <a:pt x="1511220" y="703251"/>
                </a:lnTo>
                <a:lnTo>
                  <a:pt x="1471684" y="717196"/>
                </a:lnTo>
                <a:lnTo>
                  <a:pt x="1463865" y="717550"/>
                </a:lnTo>
                <a:lnTo>
                  <a:pt x="85534" y="717550"/>
                </a:lnTo>
                <a:lnTo>
                  <a:pt x="44493" y="707063"/>
                </a:lnTo>
                <a:lnTo>
                  <a:pt x="14264" y="679281"/>
                </a:lnTo>
                <a:lnTo>
                  <a:pt x="348" y="639722"/>
                </a:lnTo>
                <a:lnTo>
                  <a:pt x="0" y="631951"/>
                </a:lnTo>
                <a:lnTo>
                  <a:pt x="0" y="85598"/>
                </a:lnTo>
                <a:close/>
              </a:path>
            </a:pathLst>
          </a:custGeom>
          <a:noFill/>
          <a:ln w="19050">
            <a:solidFill>
              <a:srgbClr val="AEFC2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9" name="object 25"/>
          <p:cNvSpPr>
            <a:spLocks noChangeArrowheads="1"/>
          </p:cNvSpPr>
          <p:nvPr/>
        </p:nvSpPr>
        <p:spPr bwMode="auto">
          <a:xfrm>
            <a:off x="609600" y="3352800"/>
            <a:ext cx="788988" cy="5270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0" name="object 14"/>
          <p:cNvSpPr>
            <a:spLocks noChangeArrowheads="1"/>
          </p:cNvSpPr>
          <p:nvPr/>
        </p:nvSpPr>
        <p:spPr bwMode="auto">
          <a:xfrm>
            <a:off x="458788" y="5510213"/>
            <a:ext cx="8347075" cy="87153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1" name="object 15"/>
          <p:cNvSpPr>
            <a:spLocks noChangeArrowheads="1"/>
          </p:cNvSpPr>
          <p:nvPr/>
        </p:nvSpPr>
        <p:spPr bwMode="auto">
          <a:xfrm>
            <a:off x="390525" y="5429250"/>
            <a:ext cx="8305800" cy="830263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2" name="object 16"/>
          <p:cNvSpPr>
            <a:spLocks/>
          </p:cNvSpPr>
          <p:nvPr/>
        </p:nvSpPr>
        <p:spPr bwMode="auto">
          <a:xfrm>
            <a:off x="390525" y="5429250"/>
            <a:ext cx="8305800" cy="830263"/>
          </a:xfrm>
          <a:custGeom>
            <a:avLst/>
            <a:gdLst/>
            <a:ahLst/>
            <a:cxnLst>
              <a:cxn ang="0">
                <a:pos x="0" y="90424"/>
              </a:cxn>
              <a:cxn ang="0">
                <a:pos x="9959" y="49135"/>
              </a:cxn>
              <a:cxn ang="0">
                <a:pos x="36557" y="17792"/>
              </a:cxn>
              <a:cxn ang="0">
                <a:pos x="74869" y="1331"/>
              </a:cxn>
              <a:cxn ang="0">
                <a:pos x="90411" y="0"/>
              </a:cxn>
              <a:cxn ang="0">
                <a:pos x="8215376" y="0"/>
              </a:cxn>
              <a:cxn ang="0">
                <a:pos x="8256661" y="9965"/>
              </a:cxn>
              <a:cxn ang="0">
                <a:pos x="8288004" y="36571"/>
              </a:cxn>
              <a:cxn ang="0">
                <a:pos x="8304466" y="74879"/>
              </a:cxn>
              <a:cxn ang="0">
                <a:pos x="8305800" y="90424"/>
              </a:cxn>
              <a:cxn ang="0">
                <a:pos x="8305800" y="739851"/>
              </a:cxn>
              <a:cxn ang="0">
                <a:pos x="8295832" y="781147"/>
              </a:cxn>
              <a:cxn ang="0">
                <a:pos x="8269223" y="812482"/>
              </a:cxn>
              <a:cxn ang="0">
                <a:pos x="8230911" y="828932"/>
              </a:cxn>
              <a:cxn ang="0">
                <a:pos x="8215376" y="830262"/>
              </a:cxn>
              <a:cxn ang="0">
                <a:pos x="90411" y="830262"/>
              </a:cxn>
              <a:cxn ang="0">
                <a:pos x="49112" y="820301"/>
              </a:cxn>
              <a:cxn ang="0">
                <a:pos x="17776" y="793700"/>
              </a:cxn>
              <a:cxn ang="0">
                <a:pos x="1328" y="755383"/>
              </a:cxn>
              <a:cxn ang="0">
                <a:pos x="0" y="739851"/>
              </a:cxn>
              <a:cxn ang="0">
                <a:pos x="0" y="90424"/>
              </a:cxn>
            </a:cxnLst>
            <a:rect l="0" t="0" r="r" b="b"/>
            <a:pathLst>
              <a:path w="8305800" h="830262">
                <a:moveTo>
                  <a:pt x="0" y="90424"/>
                </a:moveTo>
                <a:lnTo>
                  <a:pt x="9959" y="49135"/>
                </a:lnTo>
                <a:lnTo>
                  <a:pt x="36557" y="17792"/>
                </a:lnTo>
                <a:lnTo>
                  <a:pt x="74869" y="1331"/>
                </a:lnTo>
                <a:lnTo>
                  <a:pt x="90411" y="0"/>
                </a:lnTo>
                <a:lnTo>
                  <a:pt x="8215376" y="0"/>
                </a:lnTo>
                <a:lnTo>
                  <a:pt x="8256661" y="9965"/>
                </a:lnTo>
                <a:lnTo>
                  <a:pt x="8288004" y="36571"/>
                </a:lnTo>
                <a:lnTo>
                  <a:pt x="8304466" y="74879"/>
                </a:lnTo>
                <a:lnTo>
                  <a:pt x="8305800" y="90424"/>
                </a:lnTo>
                <a:lnTo>
                  <a:pt x="8305800" y="739851"/>
                </a:lnTo>
                <a:lnTo>
                  <a:pt x="8295832" y="781147"/>
                </a:lnTo>
                <a:lnTo>
                  <a:pt x="8269223" y="812482"/>
                </a:lnTo>
                <a:lnTo>
                  <a:pt x="8230911" y="828932"/>
                </a:lnTo>
                <a:lnTo>
                  <a:pt x="8215376" y="830262"/>
                </a:lnTo>
                <a:lnTo>
                  <a:pt x="90411" y="830262"/>
                </a:lnTo>
                <a:lnTo>
                  <a:pt x="49112" y="820301"/>
                </a:lnTo>
                <a:lnTo>
                  <a:pt x="17776" y="793700"/>
                </a:lnTo>
                <a:lnTo>
                  <a:pt x="1328" y="755383"/>
                </a:lnTo>
                <a:lnTo>
                  <a:pt x="0" y="739851"/>
                </a:lnTo>
                <a:lnTo>
                  <a:pt x="0" y="90424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3" name="object 17"/>
          <p:cNvSpPr>
            <a:spLocks noChangeArrowheads="1"/>
          </p:cNvSpPr>
          <p:nvPr/>
        </p:nvSpPr>
        <p:spPr bwMode="auto">
          <a:xfrm>
            <a:off x="542925" y="5505450"/>
            <a:ext cx="1477963" cy="6794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4" name="object 18"/>
          <p:cNvSpPr>
            <a:spLocks/>
          </p:cNvSpPr>
          <p:nvPr/>
        </p:nvSpPr>
        <p:spPr bwMode="auto">
          <a:xfrm>
            <a:off x="542925" y="5505450"/>
            <a:ext cx="1477963" cy="679450"/>
          </a:xfrm>
          <a:custGeom>
            <a:avLst/>
            <a:gdLst/>
            <a:ahLst/>
            <a:cxnLst>
              <a:cxn ang="0">
                <a:pos x="0" y="81025"/>
              </a:cxn>
              <a:cxn ang="0">
                <a:pos x="11007" y="40235"/>
              </a:cxn>
              <a:cxn ang="0">
                <a:pos x="39945" y="11172"/>
              </a:cxn>
              <a:cxn ang="0">
                <a:pos x="80684" y="0"/>
              </a:cxn>
              <a:cxn ang="0">
                <a:pos x="81000" y="0"/>
              </a:cxn>
              <a:cxn ang="0">
                <a:pos x="1397000" y="0"/>
              </a:cxn>
              <a:cxn ang="0">
                <a:pos x="1437784" y="11019"/>
              </a:cxn>
              <a:cxn ang="0">
                <a:pos x="1466847" y="39969"/>
              </a:cxn>
              <a:cxn ang="0">
                <a:pos x="1478025" y="80689"/>
              </a:cxn>
              <a:cxn ang="0">
                <a:pos x="1478026" y="81025"/>
              </a:cxn>
              <a:cxn ang="0">
                <a:pos x="1478026" y="598449"/>
              </a:cxn>
              <a:cxn ang="0">
                <a:pos x="1467003" y="639250"/>
              </a:cxn>
              <a:cxn ang="0">
                <a:pos x="1438044" y="668292"/>
              </a:cxn>
              <a:cxn ang="0">
                <a:pos x="1397316" y="679449"/>
              </a:cxn>
              <a:cxn ang="0">
                <a:pos x="1397000" y="679450"/>
              </a:cxn>
              <a:cxn ang="0">
                <a:pos x="81000" y="679450"/>
              </a:cxn>
              <a:cxn ang="0">
                <a:pos x="40194" y="668438"/>
              </a:cxn>
              <a:cxn ang="0">
                <a:pos x="11150" y="639493"/>
              </a:cxn>
              <a:cxn ang="0">
                <a:pos x="0" y="598744"/>
              </a:cxn>
              <a:cxn ang="0">
                <a:pos x="0" y="598449"/>
              </a:cxn>
              <a:cxn ang="0">
                <a:pos x="0" y="81025"/>
              </a:cxn>
            </a:cxnLst>
            <a:rect l="0" t="0" r="r" b="b"/>
            <a:pathLst>
              <a:path w="1478026" h="679450">
                <a:moveTo>
                  <a:pt x="0" y="81025"/>
                </a:moveTo>
                <a:lnTo>
                  <a:pt x="11007" y="40235"/>
                </a:lnTo>
                <a:lnTo>
                  <a:pt x="39945" y="11172"/>
                </a:lnTo>
                <a:lnTo>
                  <a:pt x="80684" y="0"/>
                </a:lnTo>
                <a:lnTo>
                  <a:pt x="81000" y="0"/>
                </a:lnTo>
                <a:lnTo>
                  <a:pt x="1397000" y="0"/>
                </a:lnTo>
                <a:lnTo>
                  <a:pt x="1437784" y="11019"/>
                </a:lnTo>
                <a:lnTo>
                  <a:pt x="1466847" y="39969"/>
                </a:lnTo>
                <a:lnTo>
                  <a:pt x="1478025" y="80689"/>
                </a:lnTo>
                <a:lnTo>
                  <a:pt x="1478026" y="81025"/>
                </a:lnTo>
                <a:lnTo>
                  <a:pt x="1478026" y="598449"/>
                </a:lnTo>
                <a:lnTo>
                  <a:pt x="1467003" y="639250"/>
                </a:lnTo>
                <a:lnTo>
                  <a:pt x="1438044" y="668292"/>
                </a:lnTo>
                <a:lnTo>
                  <a:pt x="1397316" y="679449"/>
                </a:lnTo>
                <a:lnTo>
                  <a:pt x="1397000" y="679450"/>
                </a:lnTo>
                <a:lnTo>
                  <a:pt x="81000" y="679450"/>
                </a:lnTo>
                <a:lnTo>
                  <a:pt x="40194" y="668438"/>
                </a:lnTo>
                <a:lnTo>
                  <a:pt x="11150" y="639493"/>
                </a:lnTo>
                <a:lnTo>
                  <a:pt x="0" y="598744"/>
                </a:lnTo>
                <a:lnTo>
                  <a:pt x="0" y="598449"/>
                </a:lnTo>
                <a:lnTo>
                  <a:pt x="0" y="81025"/>
                </a:lnTo>
                <a:close/>
              </a:path>
            </a:pathLst>
          </a:custGeom>
          <a:noFill/>
          <a:ln w="19049">
            <a:solidFill>
              <a:srgbClr val="CC66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5" name="object 19"/>
          <p:cNvSpPr>
            <a:spLocks noChangeArrowheads="1"/>
          </p:cNvSpPr>
          <p:nvPr/>
        </p:nvSpPr>
        <p:spPr bwMode="auto">
          <a:xfrm>
            <a:off x="619125" y="5572125"/>
            <a:ext cx="528638" cy="52705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13"/>
          <p:cNvSpPr txBox="1"/>
          <p:nvPr/>
        </p:nvSpPr>
        <p:spPr>
          <a:xfrm>
            <a:off x="946150" y="1260475"/>
            <a:ext cx="6959600" cy="28416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240"/>
              </a:lnSpc>
              <a:spcBef>
                <a:spcPts val="111"/>
              </a:spcBef>
              <a:spcAft>
                <a:spcPts val="0"/>
              </a:spcAft>
              <a:defRPr/>
            </a:pPr>
            <a:r>
              <a:rPr sz="2400" baseline="-1877" dirty="0">
                <a:solidFill>
                  <a:srgbClr val="A40020"/>
                </a:solidFill>
                <a:latin typeface="Wingdings"/>
                <a:cs typeface="Wingdings"/>
              </a:rPr>
              <a:t></a:t>
            </a:r>
            <a:r>
              <a:rPr sz="2400" baseline="-1811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2400" spc="90" baseline="-1811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2700" b="1" baseline="-1245" dirty="0">
                <a:latin typeface=".VnAvantH"/>
                <a:cs typeface=".VnAvantH"/>
              </a:rPr>
              <a:t>Kh«ng thÓ</a:t>
            </a:r>
            <a:r>
              <a:rPr sz="2700" b="1" spc="-9" baseline="-1245" dirty="0">
                <a:latin typeface=".VnAvantH"/>
                <a:cs typeface=".VnAvantH"/>
              </a:rPr>
              <a:t> </a:t>
            </a:r>
            <a:r>
              <a:rPr sz="2700" b="1" baseline="-1245" dirty="0">
                <a:latin typeface=".VnAvantH"/>
                <a:cs typeface=".VnAvantH"/>
              </a:rPr>
              <a:t>lµ d¹y vÏ hoÆc d¹y HS ®Ó trë thµnh ho¹ sÜ</a:t>
            </a:r>
            <a:endParaRPr>
              <a:latin typeface=".VnAvantH"/>
              <a:cs typeface=".VnAvantH"/>
            </a:endParaRPr>
          </a:p>
        </p:txBody>
      </p:sp>
      <p:sp>
        <p:nvSpPr>
          <p:cNvPr id="16407" name="object 12"/>
          <p:cNvSpPr txBox="1">
            <a:spLocks noChangeArrowheads="1"/>
          </p:cNvSpPr>
          <p:nvPr/>
        </p:nvSpPr>
        <p:spPr bwMode="auto">
          <a:xfrm>
            <a:off x="1071563" y="1731963"/>
            <a:ext cx="284162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938"/>
              </a:lnSpc>
              <a:spcBef>
                <a:spcPts val="100"/>
              </a:spcBef>
            </a:pPr>
            <a:r>
              <a:rPr lang="en-US">
                <a:solidFill>
                  <a:srgbClr val="0000FF"/>
                </a:solidFill>
                <a:latin typeface="Wingdings" pitchFamily="2" charset="2"/>
              </a:rPr>
              <a:t></a:t>
            </a:r>
            <a:endParaRPr lang="en-US">
              <a:latin typeface="Wingdings" pitchFamily="2" charset="2"/>
            </a:endParaRPr>
          </a:p>
          <a:p>
            <a:pPr marL="12700">
              <a:lnSpc>
                <a:spcPct val="92000"/>
              </a:lnSpc>
              <a:spcBef>
                <a:spcPts val="663"/>
              </a:spcBef>
            </a:pPr>
            <a:r>
              <a:rPr lang="en-US">
                <a:solidFill>
                  <a:srgbClr val="0000FF"/>
                </a:solidFill>
                <a:latin typeface="Wingdings" pitchFamily="2" charset="2"/>
              </a:rPr>
              <a:t></a:t>
            </a:r>
            <a:endParaRPr lang="en-US">
              <a:latin typeface="Wingdings" pitchFamily="2" charset="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23988" y="1743075"/>
            <a:ext cx="6899275" cy="115252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1925"/>
              </a:lnSpc>
              <a:spcBef>
                <a:spcPts val="100"/>
              </a:spcBef>
            </a:pPr>
            <a:r>
              <a:rPr lang="en-US" sz="2700" b="1" baseline="1000">
                <a:solidFill>
                  <a:srgbClr val="0000FF"/>
                </a:solidFill>
                <a:latin typeface=".VnAvant" pitchFamily="34" charset="0"/>
              </a:rPr>
              <a:t>HiÓu biÕt c¬ b¶n vÒ mÜ thuËt phæ th«ng;</a:t>
            </a:r>
            <a:endParaRPr lang="en-US">
              <a:latin typeface=".VnAvant" pitchFamily="34" charset="0"/>
            </a:endParaRPr>
          </a:p>
          <a:p>
            <a:pPr marL="12700">
              <a:lnSpc>
                <a:spcPts val="2163"/>
              </a:lnSpc>
              <a:spcBef>
                <a:spcPts val="600"/>
              </a:spcBef>
            </a:pP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BiÕt c¸ch biÓu ®¹t nhËn thøc &amp; t×nh c¶m thÈm mÜ cña trÎ em; thÓ hiÖn b»ng ng«n ng÷ &amp; c¸c h×nh thøc t¹o h×nh, nh»m gióp</a:t>
            </a:r>
            <a:r>
              <a:rPr lang="en-US" b="1">
                <a:solidFill>
                  <a:srgbClr val="FFFF66"/>
                </a:solidFill>
                <a:latin typeface=".VnAvant" pitchFamily="34" charset="0"/>
              </a:rPr>
              <a:t>. </a:t>
            </a: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HS h×nh thµnh , ph¸t triÓn KTKN &amp; n¨ng lùc cña mçi c¸ nh©n.</a:t>
            </a:r>
            <a:endParaRPr lang="en-US">
              <a:latin typeface=".VnAvant" pitchFamily="34" charset="0"/>
            </a:endParaRPr>
          </a:p>
        </p:txBody>
      </p:sp>
      <p:sp>
        <p:nvSpPr>
          <p:cNvPr id="16409" name="object 10"/>
          <p:cNvSpPr txBox="1">
            <a:spLocks noChangeArrowheads="1"/>
          </p:cNvSpPr>
          <p:nvPr/>
        </p:nvSpPr>
        <p:spPr bwMode="auto">
          <a:xfrm>
            <a:off x="946150" y="2641600"/>
            <a:ext cx="1238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925"/>
              </a:lnSpc>
              <a:spcBef>
                <a:spcPts val="100"/>
              </a:spcBef>
            </a:pPr>
            <a:r>
              <a:rPr lang="en-US" sz="2700" b="1" baseline="1000">
                <a:solidFill>
                  <a:srgbClr val="FFFF66"/>
                </a:solidFill>
                <a:latin typeface=".VnAvant" pitchFamily="34" charset="0"/>
              </a:rPr>
              <a:t>.</a:t>
            </a:r>
            <a:endParaRPr lang="en-US">
              <a:latin typeface=".VnAvant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5650" y="3392488"/>
            <a:ext cx="1008063" cy="47148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ts val="1725"/>
              </a:lnSpc>
              <a:spcBef>
                <a:spcPts val="88"/>
              </a:spcBef>
            </a:pPr>
            <a:r>
              <a:rPr lang="en-US" sz="1600" b="1" dirty="0" err="1">
                <a:solidFill>
                  <a:srgbClr val="FF0000"/>
                </a:solidFill>
                <a:latin typeface="Arial" charset="0"/>
              </a:rPr>
              <a:t>Ngôn</a:t>
            </a:r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charset="0"/>
              </a:rPr>
              <a:t>ngữ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  <a:p>
            <a:pPr algn="ctr">
              <a:lnSpc>
                <a:spcPct val="96000"/>
              </a:lnSpc>
            </a:pPr>
            <a:r>
              <a:rPr lang="en-US" sz="1600" b="1" dirty="0" err="1">
                <a:solidFill>
                  <a:srgbClr val="FF0000"/>
                </a:solidFill>
                <a:latin typeface="Arial" charset="0"/>
              </a:rPr>
              <a:t>nói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2975" y="3576638"/>
            <a:ext cx="6286500" cy="254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939"/>
              </a:lnSpc>
              <a:spcBef>
                <a:spcPts val="97"/>
              </a:spcBef>
              <a:spcAft>
                <a:spcPts val="0"/>
              </a:spcAft>
              <a:defRPr/>
            </a:pPr>
            <a:r>
              <a:rPr sz="1600" b="1" dirty="0">
                <a:solidFill>
                  <a:srgbClr val="003399"/>
                </a:solidFill>
                <a:latin typeface="Arial"/>
                <a:cs typeface="Arial"/>
              </a:rPr>
              <a:t>-</a:t>
            </a:r>
            <a:r>
              <a:rPr sz="1600" b="1" spc="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3399"/>
                </a:solidFill>
                <a:latin typeface="Arial"/>
                <a:cs typeface="Arial"/>
              </a:rPr>
              <a:t>G</a:t>
            </a:r>
            <a:r>
              <a:rPr b="1" spc="4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003399"/>
                </a:solidFill>
                <a:latin typeface="Arial"/>
                <a:cs typeface="Arial"/>
              </a:rPr>
              <a:t>ải</a:t>
            </a:r>
            <a:r>
              <a:rPr b="1" spc="-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3399"/>
                </a:solidFill>
                <a:latin typeface="Arial"/>
                <a:cs typeface="Arial"/>
              </a:rPr>
              <a:t>th</a:t>
            </a:r>
            <a:r>
              <a:rPr b="1" spc="4" dirty="0">
                <a:solidFill>
                  <a:srgbClr val="003399"/>
                </a:solidFill>
                <a:latin typeface="Arial"/>
                <a:cs typeface="Arial"/>
              </a:rPr>
              <a:t>í</a:t>
            </a:r>
            <a:r>
              <a:rPr b="1" dirty="0">
                <a:solidFill>
                  <a:srgbClr val="003399"/>
                </a:solidFill>
                <a:latin typeface="Arial"/>
                <a:cs typeface="Arial"/>
              </a:rPr>
              <a:t>ch, trình bà</a:t>
            </a:r>
            <a:r>
              <a:rPr b="1" spc="-150" dirty="0">
                <a:solidFill>
                  <a:srgbClr val="003399"/>
                </a:solidFill>
                <a:latin typeface="Arial"/>
                <a:cs typeface="Arial"/>
              </a:rPr>
              <a:t>y</a:t>
            </a:r>
            <a:r>
              <a:rPr b="1" dirty="0">
                <a:solidFill>
                  <a:srgbClr val="003399"/>
                </a:solidFill>
                <a:latin typeface="Arial"/>
                <a:cs typeface="Arial"/>
              </a:rPr>
              <a:t>,</a:t>
            </a:r>
            <a:r>
              <a:rPr b="1" spc="19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b="1" spc="4" dirty="0">
                <a:solidFill>
                  <a:srgbClr val="003399"/>
                </a:solidFill>
                <a:latin typeface="Arial"/>
                <a:cs typeface="Arial"/>
              </a:rPr>
              <a:t>h</a:t>
            </a:r>
            <a:r>
              <a:rPr b="1" dirty="0">
                <a:solidFill>
                  <a:srgbClr val="003399"/>
                </a:solidFill>
                <a:latin typeface="Arial"/>
                <a:cs typeface="Arial"/>
              </a:rPr>
              <a:t>ận</a:t>
            </a:r>
            <a:r>
              <a:rPr b="1" spc="-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3399"/>
                </a:solidFill>
                <a:latin typeface="Arial"/>
                <a:cs typeface="Arial"/>
              </a:rPr>
              <a:t>x</a:t>
            </a:r>
            <a:r>
              <a:rPr b="1" spc="-9" dirty="0">
                <a:solidFill>
                  <a:srgbClr val="003399"/>
                </a:solidFill>
                <a:latin typeface="Arial"/>
                <a:cs typeface="Arial"/>
              </a:rPr>
              <a:t>é</a:t>
            </a:r>
            <a:r>
              <a:rPr b="1" dirty="0">
                <a:solidFill>
                  <a:srgbClr val="003399"/>
                </a:solidFill>
                <a:latin typeface="Arial"/>
                <a:cs typeface="Arial"/>
              </a:rPr>
              <a:t>t </a:t>
            </a:r>
            <a:r>
              <a:rPr b="1" spc="4" dirty="0">
                <a:solidFill>
                  <a:srgbClr val="003399"/>
                </a:solidFill>
                <a:latin typeface="Arial"/>
                <a:cs typeface="Arial"/>
              </a:rPr>
              <a:t>b</a:t>
            </a:r>
            <a:r>
              <a:rPr b="1" dirty="0">
                <a:solidFill>
                  <a:srgbClr val="003399"/>
                </a:solidFill>
                <a:latin typeface="Arial"/>
                <a:cs typeface="Arial"/>
              </a:rPr>
              <a:t>ì</a:t>
            </a:r>
            <a:r>
              <a:rPr b="1" spc="4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003399"/>
                </a:solidFill>
                <a:latin typeface="Arial"/>
                <a:cs typeface="Arial"/>
              </a:rPr>
              <a:t>h</a:t>
            </a:r>
            <a:r>
              <a:rPr b="1" spc="-1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3399"/>
                </a:solidFill>
                <a:latin typeface="Arial"/>
                <a:cs typeface="Arial"/>
              </a:rPr>
              <a:t>l</a:t>
            </a:r>
            <a:r>
              <a:rPr b="1" spc="4" dirty="0">
                <a:solidFill>
                  <a:srgbClr val="003399"/>
                </a:solidFill>
                <a:latin typeface="Arial"/>
                <a:cs typeface="Arial"/>
              </a:rPr>
              <a:t>u</a:t>
            </a:r>
            <a:r>
              <a:rPr b="1" dirty="0">
                <a:solidFill>
                  <a:srgbClr val="003399"/>
                </a:solidFill>
                <a:latin typeface="Arial"/>
                <a:cs typeface="Arial"/>
              </a:rPr>
              <a:t>ận</a:t>
            </a:r>
            <a:r>
              <a:rPr b="1" spc="-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spc="-39" dirty="0">
                <a:solidFill>
                  <a:srgbClr val="003399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003399"/>
                </a:solidFill>
                <a:latin typeface="Arial"/>
                <a:cs typeface="Arial"/>
              </a:rPr>
              <a:t>ề</a:t>
            </a:r>
            <a:r>
              <a:rPr b="1" spc="4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3399"/>
                </a:solidFill>
                <a:latin typeface="Arial"/>
                <a:cs typeface="Arial"/>
              </a:rPr>
              <a:t>s</a:t>
            </a:r>
            <a:r>
              <a:rPr b="1" spc="-9" dirty="0">
                <a:solidFill>
                  <a:srgbClr val="003399"/>
                </a:solidFill>
                <a:latin typeface="Arial"/>
                <a:cs typeface="Arial"/>
              </a:rPr>
              <a:t>ả</a:t>
            </a:r>
            <a:r>
              <a:rPr b="1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b="1" spc="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3399"/>
                </a:solidFill>
                <a:latin typeface="Arial"/>
                <a:cs typeface="Arial"/>
              </a:rPr>
              <a:t>p</a:t>
            </a:r>
            <a:r>
              <a:rPr b="1" spc="4" dirty="0">
                <a:solidFill>
                  <a:srgbClr val="003399"/>
                </a:solidFill>
                <a:latin typeface="Arial"/>
                <a:cs typeface="Arial"/>
              </a:rPr>
              <a:t>h</a:t>
            </a:r>
            <a:r>
              <a:rPr b="1" dirty="0">
                <a:solidFill>
                  <a:srgbClr val="003399"/>
                </a:solidFill>
                <a:latin typeface="Arial"/>
                <a:cs typeface="Arial"/>
              </a:rPr>
              <a:t>ẩm</a:t>
            </a:r>
            <a:r>
              <a:rPr b="1" spc="-1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3399"/>
                </a:solidFill>
                <a:latin typeface="Arial"/>
                <a:cs typeface="Arial"/>
              </a:rPr>
              <a:t>MT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413" y="4516438"/>
            <a:ext cx="1009650" cy="47148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ts val="1725"/>
              </a:lnSpc>
              <a:spcBef>
                <a:spcPts val="88"/>
              </a:spcBef>
            </a:pP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Ngôn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ngữ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algn="ctr">
              <a:lnSpc>
                <a:spcPct val="96000"/>
              </a:lnSpc>
            </a:pP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cơ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thể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6775" y="4681538"/>
            <a:ext cx="5942013" cy="2540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1938"/>
              </a:lnSpc>
              <a:spcBef>
                <a:spcPts val="100"/>
              </a:spcBef>
            </a:pPr>
            <a:r>
              <a:rPr lang="en-US" sz="1600" b="1">
                <a:solidFill>
                  <a:srgbClr val="006600"/>
                </a:solidFill>
                <a:latin typeface="Arial" charset="0"/>
              </a:rPr>
              <a:t>- </a:t>
            </a:r>
            <a:r>
              <a:rPr lang="en-US" b="1">
                <a:solidFill>
                  <a:srgbClr val="006600"/>
                </a:solidFill>
                <a:latin typeface="Arial" charset="0"/>
              </a:rPr>
              <a:t>Thể hiện điệu bộ, dáng người bằng hoạt động cơ thể</a:t>
            </a:r>
            <a:endParaRPr lang="en-US">
              <a:latin typeface="Arial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0413" y="5649913"/>
            <a:ext cx="1009650" cy="47148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ts val="1725"/>
              </a:lnSpc>
              <a:spcBef>
                <a:spcPts val="88"/>
              </a:spcBef>
            </a:pPr>
            <a:r>
              <a:rPr lang="en-US" sz="1600" b="1">
                <a:solidFill>
                  <a:srgbClr val="990033"/>
                </a:solidFill>
                <a:latin typeface="Arial" charset="0"/>
              </a:rPr>
              <a:t>Ngôn ngữ</a:t>
            </a:r>
            <a:endParaRPr lang="en-US" sz="1600">
              <a:latin typeface="Arial" charset="0"/>
            </a:endParaRPr>
          </a:p>
          <a:p>
            <a:pPr algn="ctr">
              <a:lnSpc>
                <a:spcPct val="96000"/>
              </a:lnSpc>
            </a:pPr>
            <a:r>
              <a:rPr lang="en-US" sz="1600" b="1">
                <a:solidFill>
                  <a:srgbClr val="990033"/>
                </a:solidFill>
                <a:latin typeface="Arial" charset="0"/>
              </a:rPr>
              <a:t>tạo hình</a:t>
            </a:r>
            <a:endParaRPr lang="en-US" sz="1600">
              <a:latin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6300" y="5732463"/>
            <a:ext cx="6350000" cy="280987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163"/>
              </a:lnSpc>
              <a:spcBef>
                <a:spcPts val="113"/>
              </a:spcBef>
            </a:pPr>
            <a:r>
              <a:rPr lang="en-US" sz="2700" b="1" baseline="3000">
                <a:solidFill>
                  <a:srgbClr val="663300"/>
                </a:solidFill>
                <a:latin typeface="Arial" charset="0"/>
              </a:rPr>
              <a:t>- Biểu đạt theo các hình thức, thể loại, chất liệu tạo hình </a:t>
            </a:r>
            <a:r>
              <a:rPr lang="en-US" sz="3000" b="1" baseline="3000">
                <a:solidFill>
                  <a:srgbClr val="663300"/>
                </a:solidFill>
                <a:latin typeface="Book Antiqua" pitchFamily="18" charset="0"/>
              </a:rPr>
              <a:t>≠</a:t>
            </a:r>
            <a:endParaRPr lang="en-US" sz="2000">
              <a:latin typeface="Book Antiqua" pitchFamily="18" charset="0"/>
            </a:endParaRPr>
          </a:p>
        </p:txBody>
      </p:sp>
      <p:sp>
        <p:nvSpPr>
          <p:cNvPr id="16416" name="object 3"/>
          <p:cNvSpPr txBox="1">
            <a:spLocks noChangeArrowheads="1"/>
          </p:cNvSpPr>
          <p:nvPr/>
        </p:nvSpPr>
        <p:spPr bwMode="auto">
          <a:xfrm>
            <a:off x="8385175" y="6307138"/>
            <a:ext cx="2492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38"/>
              </a:lnSpc>
              <a:spcBef>
                <a:spcPts val="75"/>
              </a:spcBef>
            </a:pPr>
            <a:r>
              <a:rPr lang="en-US" sz="1400">
                <a:latin typeface="Arial" charset="0"/>
              </a:rPr>
              <a:t>16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49300" y="493713"/>
            <a:ext cx="7683500" cy="554037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750"/>
              </a:lnSpc>
              <a:spcBef>
                <a:spcPts val="17"/>
              </a:spcBef>
              <a:spcAft>
                <a:spcPts val="0"/>
              </a:spcAft>
              <a:defRPr/>
            </a:pPr>
            <a:endParaRPr sz="750">
              <a:latin typeface="+mn-lt"/>
              <a:cs typeface="+mn-cs"/>
            </a:endParaRPr>
          </a:p>
          <a:p>
            <a:pPr marL="346024" fontAlgn="auto">
              <a:lnSpc>
                <a:spcPct val="10990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C00000"/>
                </a:solidFill>
                <a:latin typeface=".VnTimeH"/>
                <a:cs typeface=".VnTimeH"/>
              </a:rPr>
              <a:t>M</a:t>
            </a:r>
            <a:r>
              <a:rPr sz="2000" b="1" spc="9" dirty="0">
                <a:solidFill>
                  <a:srgbClr val="C00000"/>
                </a:solidFill>
                <a:latin typeface=".VnTimeH"/>
                <a:cs typeface=".VnTimeH"/>
              </a:rPr>
              <a:t>ô</a:t>
            </a:r>
            <a:r>
              <a:rPr sz="2000" b="1" dirty="0">
                <a:solidFill>
                  <a:srgbClr val="C00000"/>
                </a:solidFill>
                <a:latin typeface=".VnTimeH"/>
                <a:cs typeface=".VnTimeH"/>
              </a:rPr>
              <a:t>c</a:t>
            </a:r>
            <a:r>
              <a:rPr sz="2000" b="1" spc="-14" dirty="0">
                <a:solidFill>
                  <a:srgbClr val="C00000"/>
                </a:solidFill>
                <a:latin typeface=".VnTimeH"/>
                <a:cs typeface=".VnTimeH"/>
              </a:rPr>
              <a:t> </a:t>
            </a:r>
            <a:r>
              <a:rPr sz="2000" b="1" dirty="0">
                <a:solidFill>
                  <a:srgbClr val="C00000"/>
                </a:solidFill>
                <a:latin typeface=".VnTimeH"/>
                <a:cs typeface=".VnTimeH"/>
              </a:rPr>
              <a:t>®Ý</a:t>
            </a:r>
            <a:r>
              <a:rPr sz="2000" b="1" spc="4" dirty="0">
                <a:solidFill>
                  <a:srgbClr val="C00000"/>
                </a:solidFill>
                <a:latin typeface=".VnTimeH"/>
                <a:cs typeface=".VnTimeH"/>
              </a:rPr>
              <a:t>c</a:t>
            </a:r>
            <a:r>
              <a:rPr sz="2000" b="1" dirty="0">
                <a:solidFill>
                  <a:srgbClr val="C00000"/>
                </a:solidFill>
                <a:latin typeface=".VnTimeH"/>
                <a:cs typeface=".VnTimeH"/>
              </a:rPr>
              <a:t>h</a:t>
            </a:r>
            <a:r>
              <a:rPr sz="2000" b="1" spc="-19" dirty="0">
                <a:solidFill>
                  <a:srgbClr val="C00000"/>
                </a:solidFill>
                <a:latin typeface=".VnTimeH"/>
                <a:cs typeface=".VnTimeH"/>
              </a:rPr>
              <a:t> </a:t>
            </a:r>
            <a:r>
              <a:rPr sz="2000" b="1" dirty="0">
                <a:solidFill>
                  <a:srgbClr val="C00000"/>
                </a:solidFill>
                <a:latin typeface=".VnTimeH"/>
                <a:cs typeface=".VnTimeH"/>
              </a:rPr>
              <a:t>D</a:t>
            </a:r>
            <a:r>
              <a:rPr sz="2000" b="1" spc="4" dirty="0">
                <a:solidFill>
                  <a:srgbClr val="C00000"/>
                </a:solidFill>
                <a:latin typeface=".VnTimeH"/>
                <a:cs typeface=".VnTimeH"/>
              </a:rPr>
              <a:t>¹</a:t>
            </a:r>
            <a:r>
              <a:rPr sz="2000" b="1" dirty="0">
                <a:solidFill>
                  <a:srgbClr val="C00000"/>
                </a:solidFill>
                <a:latin typeface=".VnTimeH"/>
                <a:cs typeface=".VnTimeH"/>
              </a:rPr>
              <a:t>y</a:t>
            </a:r>
            <a:r>
              <a:rPr sz="2000" b="1" spc="4" dirty="0">
                <a:solidFill>
                  <a:srgbClr val="C00000"/>
                </a:solidFill>
                <a:latin typeface=".VnTimeH"/>
                <a:cs typeface=".VnTimeH"/>
              </a:rPr>
              <a:t> </a:t>
            </a:r>
            <a:r>
              <a:rPr sz="2000" b="1" dirty="0">
                <a:solidFill>
                  <a:srgbClr val="C00000"/>
                </a:solidFill>
                <a:latin typeface=".VnTimeH"/>
                <a:cs typeface=".VnTimeH"/>
              </a:rPr>
              <a:t>häc</a:t>
            </a:r>
            <a:r>
              <a:rPr sz="2000" b="1" spc="-25" dirty="0">
                <a:solidFill>
                  <a:srgbClr val="C00000"/>
                </a:solidFill>
                <a:latin typeface=".VnTimeH"/>
                <a:cs typeface=".VnTimeH"/>
              </a:rPr>
              <a:t> </a:t>
            </a:r>
            <a:r>
              <a:rPr sz="2000" b="1" dirty="0">
                <a:solidFill>
                  <a:srgbClr val="C00000"/>
                </a:solidFill>
                <a:latin typeface=".VnTimeH"/>
                <a:cs typeface=".VnTimeH"/>
              </a:rPr>
              <a:t>mÜ </a:t>
            </a:r>
            <a:r>
              <a:rPr sz="2000" b="1" spc="-9" dirty="0">
                <a:solidFill>
                  <a:srgbClr val="C00000"/>
                </a:solidFill>
                <a:latin typeface=".VnTimeH"/>
                <a:cs typeface=".VnTimeH"/>
              </a:rPr>
              <a:t>t</a:t>
            </a:r>
            <a:r>
              <a:rPr sz="2000" b="1" dirty="0">
                <a:solidFill>
                  <a:srgbClr val="C00000"/>
                </a:solidFill>
                <a:latin typeface=".VnTimeH"/>
                <a:cs typeface=".VnTimeH"/>
              </a:rPr>
              <a:t>hu</a:t>
            </a:r>
            <a:r>
              <a:rPr sz="2000" b="1" spc="9" dirty="0">
                <a:solidFill>
                  <a:srgbClr val="C00000"/>
                </a:solidFill>
                <a:latin typeface=".VnTimeH"/>
                <a:cs typeface=".VnTimeH"/>
              </a:rPr>
              <a:t>Ë</a:t>
            </a:r>
            <a:r>
              <a:rPr sz="2000" b="1" dirty="0">
                <a:solidFill>
                  <a:srgbClr val="C00000"/>
                </a:solidFill>
                <a:latin typeface=".VnTimeH"/>
                <a:cs typeface=".VnTimeH"/>
              </a:rPr>
              <a:t>t</a:t>
            </a:r>
            <a:r>
              <a:rPr sz="2000" b="1" spc="-14" dirty="0">
                <a:solidFill>
                  <a:srgbClr val="C00000"/>
                </a:solidFill>
                <a:latin typeface=".VnTimeH"/>
                <a:cs typeface=".VnTimeH"/>
              </a:rPr>
              <a:t> </a:t>
            </a:r>
            <a:r>
              <a:rPr sz="2000" b="1" dirty="0">
                <a:solidFill>
                  <a:srgbClr val="C00000"/>
                </a:solidFill>
                <a:latin typeface=".VnTimeH"/>
                <a:cs typeface=".VnTimeH"/>
              </a:rPr>
              <a:t>ë</a:t>
            </a:r>
            <a:r>
              <a:rPr sz="2000" b="1" spc="-4" dirty="0">
                <a:solidFill>
                  <a:srgbClr val="C00000"/>
                </a:solidFill>
                <a:latin typeface=".VnTimeH"/>
                <a:cs typeface=".VnTimeH"/>
              </a:rPr>
              <a:t> </a:t>
            </a:r>
            <a:r>
              <a:rPr sz="2000" b="1" dirty="0">
                <a:solidFill>
                  <a:srgbClr val="C00000"/>
                </a:solidFill>
                <a:latin typeface=".VnTimeH"/>
                <a:cs typeface=".VnTimeH"/>
              </a:rPr>
              <a:t>tr</a:t>
            </a:r>
            <a:r>
              <a:rPr sz="2000" b="1" spc="25" dirty="0">
                <a:solidFill>
                  <a:srgbClr val="C00000"/>
                </a:solidFill>
                <a:latin typeface=".VnTimeH"/>
                <a:cs typeface=".VnTimeH"/>
              </a:rPr>
              <a:t>u</a:t>
            </a:r>
            <a:r>
              <a:rPr sz="2000" b="1" dirty="0">
                <a:solidFill>
                  <a:srgbClr val="C00000"/>
                </a:solidFill>
                <a:latin typeface=".VnTimeH"/>
                <a:cs typeface=".VnTimeH"/>
              </a:rPr>
              <a:t>êng</a:t>
            </a:r>
            <a:r>
              <a:rPr sz="2000" b="1" spc="-14" dirty="0">
                <a:solidFill>
                  <a:srgbClr val="C00000"/>
                </a:solidFill>
                <a:latin typeface=".VnTimeH"/>
                <a:cs typeface=".VnTimeH"/>
              </a:rPr>
              <a:t> </a:t>
            </a:r>
            <a:r>
              <a:rPr sz="2000" b="1" dirty="0">
                <a:solidFill>
                  <a:srgbClr val="C00000"/>
                </a:solidFill>
                <a:latin typeface=".VnTimeH"/>
                <a:cs typeface=".VnTimeH"/>
              </a:rPr>
              <a:t>phæ</a:t>
            </a:r>
            <a:r>
              <a:rPr sz="2000" b="1" spc="-19" dirty="0">
                <a:solidFill>
                  <a:srgbClr val="C00000"/>
                </a:solidFill>
                <a:latin typeface=".VnTimeH"/>
                <a:cs typeface=".VnTimeH"/>
              </a:rPr>
              <a:t> </a:t>
            </a:r>
            <a:r>
              <a:rPr sz="2000" b="1" dirty="0">
                <a:solidFill>
                  <a:srgbClr val="C00000"/>
                </a:solidFill>
                <a:latin typeface=".VnTimeH"/>
                <a:cs typeface=".VnTimeH"/>
              </a:rPr>
              <a:t>th«</a:t>
            </a:r>
            <a:r>
              <a:rPr sz="2000" b="1" spc="4" dirty="0">
                <a:solidFill>
                  <a:srgbClr val="C00000"/>
                </a:solidFill>
                <a:latin typeface=".VnTimeH"/>
                <a:cs typeface=".VnTimeH"/>
              </a:rPr>
              <a:t>n</a:t>
            </a:r>
            <a:r>
              <a:rPr sz="2000" b="1" dirty="0">
                <a:solidFill>
                  <a:srgbClr val="C00000"/>
                </a:solidFill>
                <a:latin typeface=".VnTimeH"/>
                <a:cs typeface=".VnTimeH"/>
              </a:rPr>
              <a:t>g</a:t>
            </a:r>
            <a:endParaRPr sz="2000">
              <a:latin typeface=".VnTimeH"/>
              <a:cs typeface=".VnTime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/>
          <p:nvPr/>
        </p:nvSpPr>
        <p:spPr>
          <a:xfrm>
            <a:off x="14288" y="0"/>
            <a:ext cx="9124950" cy="685482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550"/>
              </a:lnSpc>
              <a:spcBef>
                <a:spcPts val="38"/>
              </a:spcBef>
            </a:pPr>
            <a:endParaRPr lang="en-US" sz="500"/>
          </a:p>
          <a:p>
            <a:pPr algn="r">
              <a:lnSpc>
                <a:spcPct val="96000"/>
              </a:lnSpc>
            </a:pPr>
            <a:r>
              <a:rPr lang="en-US" sz="1400">
                <a:latin typeface="Arial" charset="0"/>
              </a:rPr>
              <a:t>18</a:t>
            </a:r>
          </a:p>
        </p:txBody>
      </p:sp>
      <p:sp>
        <p:nvSpPr>
          <p:cNvPr id="18435" name="object 45"/>
          <p:cNvSpPr>
            <a:spLocks/>
          </p:cNvSpPr>
          <p:nvPr/>
        </p:nvSpPr>
        <p:spPr bwMode="auto">
          <a:xfrm>
            <a:off x="14288" y="-1588"/>
            <a:ext cx="9124950" cy="6856413"/>
          </a:xfrm>
          <a:custGeom>
            <a:avLst/>
            <a:gdLst/>
            <a:ahLst/>
            <a:cxnLst>
              <a:cxn ang="0">
                <a:pos x="9125170" y="1086"/>
              </a:cxn>
              <a:cxn ang="0">
                <a:pos x="0" y="1086"/>
              </a:cxn>
              <a:cxn ang="0">
                <a:pos x="0" y="6856285"/>
              </a:cxn>
              <a:cxn ang="0">
                <a:pos x="9125170" y="6856285"/>
              </a:cxn>
              <a:cxn ang="0">
                <a:pos x="9125170" y="1086"/>
              </a:cxn>
            </a:cxnLst>
            <a:rect l="0" t="0" r="r" b="b"/>
            <a:pathLst>
              <a:path w="9125170" h="6856285">
                <a:moveTo>
                  <a:pt x="9125170" y="1086"/>
                </a:moveTo>
                <a:lnTo>
                  <a:pt x="0" y="1086"/>
                </a:lnTo>
                <a:lnTo>
                  <a:pt x="0" y="6856285"/>
                </a:lnTo>
                <a:lnTo>
                  <a:pt x="9125170" y="6856285"/>
                </a:lnTo>
                <a:lnTo>
                  <a:pt x="9125170" y="108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6" name="object 11"/>
          <p:cNvSpPr>
            <a:spLocks noChangeArrowheads="1"/>
          </p:cNvSpPr>
          <p:nvPr/>
        </p:nvSpPr>
        <p:spPr bwMode="auto">
          <a:xfrm>
            <a:off x="14288" y="3767138"/>
            <a:ext cx="9124950" cy="22844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7" name="object 12"/>
          <p:cNvSpPr>
            <a:spLocks noChangeArrowheads="1"/>
          </p:cNvSpPr>
          <p:nvPr/>
        </p:nvSpPr>
        <p:spPr bwMode="auto">
          <a:xfrm>
            <a:off x="4763" y="6016625"/>
            <a:ext cx="9144000" cy="838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8" name="object 13"/>
          <p:cNvSpPr>
            <a:spLocks noChangeArrowheads="1"/>
          </p:cNvSpPr>
          <p:nvPr/>
        </p:nvSpPr>
        <p:spPr bwMode="auto">
          <a:xfrm>
            <a:off x="3892550" y="6248400"/>
            <a:ext cx="5246688" cy="6064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9" name="object 14"/>
          <p:cNvSpPr>
            <a:spLocks noChangeArrowheads="1"/>
          </p:cNvSpPr>
          <p:nvPr/>
        </p:nvSpPr>
        <p:spPr bwMode="auto">
          <a:xfrm>
            <a:off x="14288" y="-1588"/>
            <a:ext cx="9124950" cy="106680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0" name="object 15"/>
          <p:cNvSpPr>
            <a:spLocks noChangeArrowheads="1"/>
          </p:cNvSpPr>
          <p:nvPr/>
        </p:nvSpPr>
        <p:spPr bwMode="auto">
          <a:xfrm>
            <a:off x="23813" y="-1588"/>
            <a:ext cx="5313362" cy="6524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1" name="object 16"/>
          <p:cNvSpPr>
            <a:spLocks/>
          </p:cNvSpPr>
          <p:nvPr/>
        </p:nvSpPr>
        <p:spPr bwMode="auto">
          <a:xfrm>
            <a:off x="9525" y="-4763"/>
            <a:ext cx="9139238" cy="6867526"/>
          </a:xfrm>
          <a:custGeom>
            <a:avLst/>
            <a:gdLst/>
            <a:ahLst/>
            <a:cxnLst>
              <a:cxn ang="0">
                <a:pos x="0" y="4763"/>
              </a:cxn>
              <a:cxn ang="0">
                <a:pos x="0" y="6862761"/>
              </a:cxn>
            </a:cxnLst>
            <a:rect l="0" t="0" r="r" b="b"/>
            <a:pathLst>
              <a:path w="9139174" h="6867525">
                <a:moveTo>
                  <a:pt x="0" y="4763"/>
                </a:moveTo>
                <a:lnTo>
                  <a:pt x="0" y="6862761"/>
                </a:lnTo>
              </a:path>
            </a:pathLst>
          </a:custGeom>
          <a:noFill/>
          <a:ln w="9525">
            <a:solidFill>
              <a:srgbClr val="9966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2" name="object 17"/>
          <p:cNvSpPr>
            <a:spLocks noChangeArrowheads="1"/>
          </p:cNvSpPr>
          <p:nvPr/>
        </p:nvSpPr>
        <p:spPr bwMode="auto">
          <a:xfrm>
            <a:off x="1600200" y="668338"/>
            <a:ext cx="5791200" cy="28733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3" name="object 18"/>
          <p:cNvSpPr>
            <a:spLocks noChangeArrowheads="1"/>
          </p:cNvSpPr>
          <p:nvPr/>
        </p:nvSpPr>
        <p:spPr bwMode="auto">
          <a:xfrm>
            <a:off x="1600200" y="668338"/>
            <a:ext cx="5791200" cy="28733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4" name="object 19"/>
          <p:cNvSpPr>
            <a:spLocks/>
          </p:cNvSpPr>
          <p:nvPr/>
        </p:nvSpPr>
        <p:spPr bwMode="auto">
          <a:xfrm>
            <a:off x="1600200" y="381000"/>
            <a:ext cx="5791200" cy="574675"/>
          </a:xfrm>
          <a:custGeom>
            <a:avLst/>
            <a:gdLst/>
            <a:ahLst/>
            <a:cxnLst>
              <a:cxn ang="0">
                <a:pos x="0" y="287400"/>
              </a:cxn>
              <a:cxn ang="0">
                <a:pos x="3760" y="240777"/>
              </a:cxn>
              <a:cxn ang="0">
                <a:pos x="14649" y="196551"/>
              </a:cxn>
              <a:cxn ang="0">
                <a:pos x="32074" y="155313"/>
              </a:cxn>
              <a:cxn ang="0">
                <a:pos x="55445" y="117655"/>
              </a:cxn>
              <a:cxn ang="0">
                <a:pos x="84169" y="84169"/>
              </a:cxn>
              <a:cxn ang="0">
                <a:pos x="117655" y="55445"/>
              </a:cxn>
              <a:cxn ang="0">
                <a:pos x="155313" y="32074"/>
              </a:cxn>
              <a:cxn ang="0">
                <a:pos x="196551" y="14649"/>
              </a:cxn>
              <a:cxn ang="0">
                <a:pos x="240777" y="3760"/>
              </a:cxn>
              <a:cxn ang="0">
                <a:pos x="287400" y="0"/>
              </a:cxn>
              <a:cxn ang="0">
                <a:pos x="5503926" y="0"/>
              </a:cxn>
              <a:cxn ang="0">
                <a:pos x="5550515" y="3760"/>
              </a:cxn>
              <a:cxn ang="0">
                <a:pos x="5594713" y="14649"/>
              </a:cxn>
              <a:cxn ang="0">
                <a:pos x="5635929" y="32074"/>
              </a:cxn>
              <a:cxn ang="0">
                <a:pos x="5673571" y="55445"/>
              </a:cxn>
              <a:cxn ang="0">
                <a:pos x="5707046" y="84169"/>
              </a:cxn>
              <a:cxn ang="0">
                <a:pos x="5735762" y="117655"/>
              </a:cxn>
              <a:cxn ang="0">
                <a:pos x="5759128" y="155313"/>
              </a:cxn>
              <a:cxn ang="0">
                <a:pos x="5776551" y="196551"/>
              </a:cxn>
              <a:cxn ang="0">
                <a:pos x="5787439" y="240777"/>
              </a:cxn>
              <a:cxn ang="0">
                <a:pos x="5791200" y="287400"/>
              </a:cxn>
              <a:cxn ang="0">
                <a:pos x="5787439" y="333990"/>
              </a:cxn>
              <a:cxn ang="0">
                <a:pos x="5776550" y="378188"/>
              </a:cxn>
              <a:cxn ang="0">
                <a:pos x="5759125" y="419404"/>
              </a:cxn>
              <a:cxn ang="0">
                <a:pos x="5735754" y="457046"/>
              </a:cxn>
              <a:cxn ang="0">
                <a:pos x="5707030" y="490521"/>
              </a:cxn>
              <a:cxn ang="0">
                <a:pos x="5673544" y="519237"/>
              </a:cxn>
              <a:cxn ang="0">
                <a:pos x="5635886" y="542603"/>
              </a:cxn>
              <a:cxn ang="0">
                <a:pos x="5594648" y="560026"/>
              </a:cxn>
              <a:cxn ang="0">
                <a:pos x="5550422" y="570914"/>
              </a:cxn>
              <a:cxn ang="0">
                <a:pos x="5503799" y="574675"/>
              </a:cxn>
              <a:cxn ang="0">
                <a:pos x="287400" y="574675"/>
              </a:cxn>
              <a:cxn ang="0">
                <a:pos x="240777" y="570914"/>
              </a:cxn>
              <a:cxn ang="0">
                <a:pos x="196551" y="560025"/>
              </a:cxn>
              <a:cxn ang="0">
                <a:pos x="155313" y="542600"/>
              </a:cxn>
              <a:cxn ang="0">
                <a:pos x="117655" y="519229"/>
              </a:cxn>
              <a:cxn ang="0">
                <a:pos x="84169" y="490505"/>
              </a:cxn>
              <a:cxn ang="0">
                <a:pos x="55445" y="457019"/>
              </a:cxn>
              <a:cxn ang="0">
                <a:pos x="32074" y="419361"/>
              </a:cxn>
              <a:cxn ang="0">
                <a:pos x="14649" y="378123"/>
              </a:cxn>
              <a:cxn ang="0">
                <a:pos x="3760" y="333897"/>
              </a:cxn>
              <a:cxn ang="0">
                <a:pos x="952" y="310848"/>
              </a:cxn>
              <a:cxn ang="0">
                <a:pos x="0" y="287274"/>
              </a:cxn>
              <a:cxn ang="0">
                <a:pos x="0" y="287400"/>
              </a:cxn>
            </a:cxnLst>
            <a:rect l="0" t="0" r="r" b="b"/>
            <a:pathLst>
              <a:path w="5791200" h="574675">
                <a:moveTo>
                  <a:pt x="0" y="287400"/>
                </a:moveTo>
                <a:lnTo>
                  <a:pt x="3760" y="240777"/>
                </a:lnTo>
                <a:lnTo>
                  <a:pt x="14649" y="196551"/>
                </a:lnTo>
                <a:lnTo>
                  <a:pt x="32074" y="155313"/>
                </a:lnTo>
                <a:lnTo>
                  <a:pt x="55445" y="117655"/>
                </a:lnTo>
                <a:lnTo>
                  <a:pt x="84169" y="84169"/>
                </a:lnTo>
                <a:lnTo>
                  <a:pt x="117655" y="55445"/>
                </a:lnTo>
                <a:lnTo>
                  <a:pt x="155313" y="32074"/>
                </a:lnTo>
                <a:lnTo>
                  <a:pt x="196551" y="14649"/>
                </a:lnTo>
                <a:lnTo>
                  <a:pt x="240777" y="3760"/>
                </a:lnTo>
                <a:lnTo>
                  <a:pt x="287400" y="0"/>
                </a:lnTo>
                <a:lnTo>
                  <a:pt x="5503926" y="0"/>
                </a:lnTo>
                <a:lnTo>
                  <a:pt x="5550515" y="3760"/>
                </a:lnTo>
                <a:lnTo>
                  <a:pt x="5594713" y="14649"/>
                </a:lnTo>
                <a:lnTo>
                  <a:pt x="5635929" y="32074"/>
                </a:lnTo>
                <a:lnTo>
                  <a:pt x="5673571" y="55445"/>
                </a:lnTo>
                <a:lnTo>
                  <a:pt x="5707046" y="84169"/>
                </a:lnTo>
                <a:lnTo>
                  <a:pt x="5735762" y="117655"/>
                </a:lnTo>
                <a:lnTo>
                  <a:pt x="5759128" y="155313"/>
                </a:lnTo>
                <a:lnTo>
                  <a:pt x="5776551" y="196551"/>
                </a:lnTo>
                <a:lnTo>
                  <a:pt x="5787439" y="240777"/>
                </a:lnTo>
                <a:lnTo>
                  <a:pt x="5791200" y="287400"/>
                </a:lnTo>
                <a:lnTo>
                  <a:pt x="5787439" y="333990"/>
                </a:lnTo>
                <a:lnTo>
                  <a:pt x="5776550" y="378188"/>
                </a:lnTo>
                <a:lnTo>
                  <a:pt x="5759125" y="419404"/>
                </a:lnTo>
                <a:lnTo>
                  <a:pt x="5735754" y="457046"/>
                </a:lnTo>
                <a:lnTo>
                  <a:pt x="5707030" y="490521"/>
                </a:lnTo>
                <a:lnTo>
                  <a:pt x="5673544" y="519237"/>
                </a:lnTo>
                <a:lnTo>
                  <a:pt x="5635886" y="542603"/>
                </a:lnTo>
                <a:lnTo>
                  <a:pt x="5594648" y="560026"/>
                </a:lnTo>
                <a:lnTo>
                  <a:pt x="5550422" y="570914"/>
                </a:lnTo>
                <a:lnTo>
                  <a:pt x="5503799" y="574675"/>
                </a:lnTo>
                <a:lnTo>
                  <a:pt x="287400" y="574675"/>
                </a:lnTo>
                <a:lnTo>
                  <a:pt x="240777" y="570914"/>
                </a:lnTo>
                <a:lnTo>
                  <a:pt x="196551" y="560025"/>
                </a:lnTo>
                <a:lnTo>
                  <a:pt x="155313" y="542600"/>
                </a:lnTo>
                <a:lnTo>
                  <a:pt x="117655" y="519229"/>
                </a:lnTo>
                <a:lnTo>
                  <a:pt x="84169" y="490505"/>
                </a:lnTo>
                <a:lnTo>
                  <a:pt x="55445" y="457019"/>
                </a:lnTo>
                <a:lnTo>
                  <a:pt x="32074" y="419361"/>
                </a:lnTo>
                <a:lnTo>
                  <a:pt x="14649" y="378123"/>
                </a:lnTo>
                <a:lnTo>
                  <a:pt x="3760" y="333897"/>
                </a:lnTo>
                <a:lnTo>
                  <a:pt x="952" y="310848"/>
                </a:lnTo>
                <a:lnTo>
                  <a:pt x="0" y="287274"/>
                </a:lnTo>
                <a:lnTo>
                  <a:pt x="0" y="287400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5" name="object 20"/>
          <p:cNvSpPr>
            <a:spLocks noChangeArrowheads="1"/>
          </p:cNvSpPr>
          <p:nvPr/>
        </p:nvSpPr>
        <p:spPr bwMode="auto">
          <a:xfrm>
            <a:off x="239713" y="1290638"/>
            <a:ext cx="344487" cy="9572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6" name="object 21"/>
          <p:cNvSpPr>
            <a:spLocks noChangeArrowheads="1"/>
          </p:cNvSpPr>
          <p:nvPr/>
        </p:nvSpPr>
        <p:spPr bwMode="auto">
          <a:xfrm>
            <a:off x="481013" y="1006475"/>
            <a:ext cx="736600" cy="4762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7" name="object 22"/>
          <p:cNvSpPr>
            <a:spLocks noChangeArrowheads="1"/>
          </p:cNvSpPr>
          <p:nvPr/>
        </p:nvSpPr>
        <p:spPr bwMode="auto">
          <a:xfrm>
            <a:off x="8528050" y="1295400"/>
            <a:ext cx="385763" cy="8509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8" name="object 23"/>
          <p:cNvSpPr>
            <a:spLocks noChangeArrowheads="1"/>
          </p:cNvSpPr>
          <p:nvPr/>
        </p:nvSpPr>
        <p:spPr bwMode="auto">
          <a:xfrm>
            <a:off x="7794625" y="1131888"/>
            <a:ext cx="819150" cy="37782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9" name="object 24"/>
          <p:cNvSpPr>
            <a:spLocks/>
          </p:cNvSpPr>
          <p:nvPr/>
        </p:nvSpPr>
        <p:spPr bwMode="auto">
          <a:xfrm>
            <a:off x="685800" y="1371600"/>
            <a:ext cx="7772400" cy="4416425"/>
          </a:xfrm>
          <a:custGeom>
            <a:avLst/>
            <a:gdLst/>
            <a:ahLst/>
            <a:cxnLst>
              <a:cxn ang="0">
                <a:pos x="0" y="4416425"/>
              </a:cxn>
              <a:cxn ang="0">
                <a:pos x="7772400" y="4416425"/>
              </a:cxn>
              <a:cxn ang="0">
                <a:pos x="7772400" y="0"/>
              </a:cxn>
              <a:cxn ang="0">
                <a:pos x="0" y="0"/>
              </a:cxn>
              <a:cxn ang="0">
                <a:pos x="0" y="4416425"/>
              </a:cxn>
            </a:cxnLst>
            <a:rect l="0" t="0" r="r" b="b"/>
            <a:pathLst>
              <a:path w="7772400" h="4416425">
                <a:moveTo>
                  <a:pt x="0" y="4416425"/>
                </a:moveTo>
                <a:lnTo>
                  <a:pt x="7772400" y="4416425"/>
                </a:lnTo>
                <a:lnTo>
                  <a:pt x="7772400" y="0"/>
                </a:lnTo>
                <a:lnTo>
                  <a:pt x="0" y="0"/>
                </a:lnTo>
                <a:lnTo>
                  <a:pt x="0" y="441642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0" name="object 25"/>
          <p:cNvSpPr>
            <a:spLocks/>
          </p:cNvSpPr>
          <p:nvPr/>
        </p:nvSpPr>
        <p:spPr bwMode="auto">
          <a:xfrm>
            <a:off x="685800" y="1371600"/>
            <a:ext cx="7772400" cy="4416425"/>
          </a:xfrm>
          <a:custGeom>
            <a:avLst/>
            <a:gdLst/>
            <a:ahLst/>
            <a:cxnLst>
              <a:cxn ang="0">
                <a:pos x="0" y="4416425"/>
              </a:cxn>
              <a:cxn ang="0">
                <a:pos x="7772400" y="4416425"/>
              </a:cxn>
              <a:cxn ang="0">
                <a:pos x="7772400" y="0"/>
              </a:cxn>
              <a:cxn ang="0">
                <a:pos x="0" y="0"/>
              </a:cxn>
              <a:cxn ang="0">
                <a:pos x="0" y="4416425"/>
              </a:cxn>
            </a:cxnLst>
            <a:rect l="0" t="0" r="r" b="b"/>
            <a:pathLst>
              <a:path w="7772400" h="4416425">
                <a:moveTo>
                  <a:pt x="0" y="4416425"/>
                </a:moveTo>
                <a:lnTo>
                  <a:pt x="7772400" y="4416425"/>
                </a:lnTo>
                <a:lnTo>
                  <a:pt x="7772400" y="0"/>
                </a:lnTo>
                <a:lnTo>
                  <a:pt x="0" y="0"/>
                </a:lnTo>
                <a:lnTo>
                  <a:pt x="0" y="4416425"/>
                </a:lnTo>
                <a:close/>
              </a:path>
            </a:pathLst>
          </a:custGeom>
          <a:noFill/>
          <a:ln w="28575">
            <a:solidFill>
              <a:srgbClr val="E97A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1" name="object 26"/>
          <p:cNvSpPr>
            <a:spLocks noChangeArrowheads="1"/>
          </p:cNvSpPr>
          <p:nvPr/>
        </p:nvSpPr>
        <p:spPr bwMode="auto">
          <a:xfrm>
            <a:off x="795338" y="3441700"/>
            <a:ext cx="728662" cy="696913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2" name="object 27"/>
          <p:cNvSpPr>
            <a:spLocks noChangeArrowheads="1"/>
          </p:cNvSpPr>
          <p:nvPr/>
        </p:nvSpPr>
        <p:spPr bwMode="auto">
          <a:xfrm>
            <a:off x="788988" y="3429000"/>
            <a:ext cx="728662" cy="696913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3" name="object 28"/>
          <p:cNvSpPr>
            <a:spLocks/>
          </p:cNvSpPr>
          <p:nvPr/>
        </p:nvSpPr>
        <p:spPr bwMode="auto">
          <a:xfrm>
            <a:off x="788988" y="3429000"/>
            <a:ext cx="728662" cy="696913"/>
          </a:xfrm>
          <a:custGeom>
            <a:avLst/>
            <a:gdLst/>
            <a:ahLst/>
            <a:cxnLst>
              <a:cxn ang="0">
                <a:pos x="0" y="348742"/>
              </a:cxn>
              <a:cxn ang="0">
                <a:pos x="201701" y="0"/>
              </a:cxn>
              <a:cxn ang="0">
                <a:pos x="527113" y="0"/>
              </a:cxn>
              <a:cxn ang="0">
                <a:pos x="728789" y="348742"/>
              </a:cxn>
              <a:cxn ang="0">
                <a:pos x="527113" y="697483"/>
              </a:cxn>
              <a:cxn ang="0">
                <a:pos x="201701" y="697483"/>
              </a:cxn>
              <a:cxn ang="0">
                <a:pos x="0" y="348742"/>
              </a:cxn>
            </a:cxnLst>
            <a:rect l="0" t="0" r="r" b="b"/>
            <a:pathLst>
              <a:path w="728789" h="697483">
                <a:moveTo>
                  <a:pt x="0" y="348742"/>
                </a:moveTo>
                <a:lnTo>
                  <a:pt x="201701" y="0"/>
                </a:lnTo>
                <a:lnTo>
                  <a:pt x="527113" y="0"/>
                </a:lnTo>
                <a:lnTo>
                  <a:pt x="728789" y="348742"/>
                </a:lnTo>
                <a:lnTo>
                  <a:pt x="527113" y="697483"/>
                </a:lnTo>
                <a:lnTo>
                  <a:pt x="201701" y="697483"/>
                </a:lnTo>
                <a:lnTo>
                  <a:pt x="0" y="348742"/>
                </a:lnTo>
                <a:close/>
              </a:path>
            </a:pathLst>
          </a:cu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4" name="object 29"/>
          <p:cNvSpPr>
            <a:spLocks noChangeArrowheads="1"/>
          </p:cNvSpPr>
          <p:nvPr/>
        </p:nvSpPr>
        <p:spPr bwMode="auto">
          <a:xfrm>
            <a:off x="831850" y="3470275"/>
            <a:ext cx="639763" cy="61436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5" name="object 30"/>
          <p:cNvSpPr>
            <a:spLocks/>
          </p:cNvSpPr>
          <p:nvPr/>
        </p:nvSpPr>
        <p:spPr bwMode="auto">
          <a:xfrm>
            <a:off x="831850" y="3470275"/>
            <a:ext cx="639763" cy="614363"/>
          </a:xfrm>
          <a:custGeom>
            <a:avLst/>
            <a:gdLst/>
            <a:ahLst/>
            <a:cxnLst>
              <a:cxn ang="0">
                <a:pos x="0" y="306705"/>
              </a:cxn>
              <a:cxn ang="0">
                <a:pos x="177266" y="0"/>
              </a:cxn>
              <a:cxn ang="0">
                <a:pos x="463321" y="0"/>
              </a:cxn>
              <a:cxn ang="0">
                <a:pos x="640613" y="306705"/>
              </a:cxn>
              <a:cxn ang="0">
                <a:pos x="463321" y="613537"/>
              </a:cxn>
              <a:cxn ang="0">
                <a:pos x="177266" y="613537"/>
              </a:cxn>
              <a:cxn ang="0">
                <a:pos x="0" y="306705"/>
              </a:cxn>
            </a:cxnLst>
            <a:rect l="0" t="0" r="r" b="b"/>
            <a:pathLst>
              <a:path w="640613" h="613537">
                <a:moveTo>
                  <a:pt x="0" y="306705"/>
                </a:moveTo>
                <a:lnTo>
                  <a:pt x="177266" y="0"/>
                </a:lnTo>
                <a:lnTo>
                  <a:pt x="463321" y="0"/>
                </a:lnTo>
                <a:lnTo>
                  <a:pt x="640613" y="306705"/>
                </a:lnTo>
                <a:lnTo>
                  <a:pt x="463321" y="613537"/>
                </a:lnTo>
                <a:lnTo>
                  <a:pt x="177266" y="613537"/>
                </a:lnTo>
                <a:lnTo>
                  <a:pt x="0" y="306705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6" name="object 31"/>
          <p:cNvSpPr>
            <a:spLocks noChangeArrowheads="1"/>
          </p:cNvSpPr>
          <p:nvPr/>
        </p:nvSpPr>
        <p:spPr bwMode="auto">
          <a:xfrm>
            <a:off x="787400" y="1689100"/>
            <a:ext cx="763588" cy="696913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7" name="object 32"/>
          <p:cNvSpPr>
            <a:spLocks noChangeArrowheads="1"/>
          </p:cNvSpPr>
          <p:nvPr/>
        </p:nvSpPr>
        <p:spPr bwMode="auto">
          <a:xfrm>
            <a:off x="781050" y="1676400"/>
            <a:ext cx="763588" cy="696913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8" name="object 33"/>
          <p:cNvSpPr>
            <a:spLocks/>
          </p:cNvSpPr>
          <p:nvPr/>
        </p:nvSpPr>
        <p:spPr bwMode="auto">
          <a:xfrm>
            <a:off x="781050" y="1676400"/>
            <a:ext cx="763588" cy="696913"/>
          </a:xfrm>
          <a:custGeom>
            <a:avLst/>
            <a:gdLst/>
            <a:ahLst/>
            <a:cxnLst>
              <a:cxn ang="0">
                <a:pos x="0" y="348741"/>
              </a:cxn>
              <a:cxn ang="0">
                <a:pos x="201701" y="0"/>
              </a:cxn>
              <a:cxn ang="0">
                <a:pos x="561721" y="0"/>
              </a:cxn>
              <a:cxn ang="0">
                <a:pos x="763524" y="348741"/>
              </a:cxn>
              <a:cxn ang="0">
                <a:pos x="561721" y="697484"/>
              </a:cxn>
              <a:cxn ang="0">
                <a:pos x="201701" y="697484"/>
              </a:cxn>
              <a:cxn ang="0">
                <a:pos x="0" y="348741"/>
              </a:cxn>
            </a:cxnLst>
            <a:rect l="0" t="0" r="r" b="b"/>
            <a:pathLst>
              <a:path w="763524" h="697484">
                <a:moveTo>
                  <a:pt x="0" y="348741"/>
                </a:moveTo>
                <a:lnTo>
                  <a:pt x="201701" y="0"/>
                </a:lnTo>
                <a:lnTo>
                  <a:pt x="561721" y="0"/>
                </a:lnTo>
                <a:lnTo>
                  <a:pt x="763524" y="348741"/>
                </a:lnTo>
                <a:lnTo>
                  <a:pt x="561721" y="697484"/>
                </a:lnTo>
                <a:lnTo>
                  <a:pt x="201701" y="697484"/>
                </a:lnTo>
                <a:lnTo>
                  <a:pt x="0" y="348741"/>
                </a:lnTo>
                <a:close/>
              </a:path>
            </a:pathLst>
          </a:cu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9" name="object 34"/>
          <p:cNvSpPr>
            <a:spLocks noChangeArrowheads="1"/>
          </p:cNvSpPr>
          <p:nvPr/>
        </p:nvSpPr>
        <p:spPr bwMode="auto">
          <a:xfrm>
            <a:off x="825500" y="1717675"/>
            <a:ext cx="671513" cy="614363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60" name="object 35"/>
          <p:cNvSpPr>
            <a:spLocks/>
          </p:cNvSpPr>
          <p:nvPr/>
        </p:nvSpPr>
        <p:spPr bwMode="auto">
          <a:xfrm>
            <a:off x="825500" y="1717675"/>
            <a:ext cx="671513" cy="614363"/>
          </a:xfrm>
          <a:custGeom>
            <a:avLst/>
            <a:gdLst/>
            <a:ahLst/>
            <a:cxnLst>
              <a:cxn ang="0">
                <a:pos x="0" y="306704"/>
              </a:cxn>
              <a:cxn ang="0">
                <a:pos x="177279" y="0"/>
              </a:cxn>
              <a:cxn ang="0">
                <a:pos x="493750" y="0"/>
              </a:cxn>
              <a:cxn ang="0">
                <a:pos x="671042" y="306704"/>
              </a:cxn>
              <a:cxn ang="0">
                <a:pos x="493750" y="613537"/>
              </a:cxn>
              <a:cxn ang="0">
                <a:pos x="177279" y="613537"/>
              </a:cxn>
              <a:cxn ang="0">
                <a:pos x="0" y="306704"/>
              </a:cxn>
            </a:cxnLst>
            <a:rect l="0" t="0" r="r" b="b"/>
            <a:pathLst>
              <a:path w="671042" h="613537">
                <a:moveTo>
                  <a:pt x="0" y="306704"/>
                </a:moveTo>
                <a:lnTo>
                  <a:pt x="177279" y="0"/>
                </a:lnTo>
                <a:lnTo>
                  <a:pt x="493750" y="0"/>
                </a:lnTo>
                <a:lnTo>
                  <a:pt x="671042" y="306704"/>
                </a:lnTo>
                <a:lnTo>
                  <a:pt x="493750" y="613537"/>
                </a:lnTo>
                <a:lnTo>
                  <a:pt x="177279" y="613537"/>
                </a:lnTo>
                <a:lnTo>
                  <a:pt x="0" y="306704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61" name="object 36"/>
          <p:cNvSpPr>
            <a:spLocks noChangeArrowheads="1"/>
          </p:cNvSpPr>
          <p:nvPr/>
        </p:nvSpPr>
        <p:spPr bwMode="auto">
          <a:xfrm>
            <a:off x="790575" y="2527300"/>
            <a:ext cx="733425" cy="696913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62" name="object 37"/>
          <p:cNvSpPr>
            <a:spLocks noChangeArrowheads="1"/>
          </p:cNvSpPr>
          <p:nvPr/>
        </p:nvSpPr>
        <p:spPr bwMode="auto">
          <a:xfrm>
            <a:off x="784225" y="2514600"/>
            <a:ext cx="733425" cy="696913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63" name="object 38"/>
          <p:cNvSpPr>
            <a:spLocks/>
          </p:cNvSpPr>
          <p:nvPr/>
        </p:nvSpPr>
        <p:spPr bwMode="auto">
          <a:xfrm>
            <a:off x="784225" y="2514600"/>
            <a:ext cx="733425" cy="696913"/>
          </a:xfrm>
          <a:custGeom>
            <a:avLst/>
            <a:gdLst/>
            <a:ahLst/>
            <a:cxnLst>
              <a:cxn ang="0">
                <a:pos x="0" y="348741"/>
              </a:cxn>
              <a:cxn ang="0">
                <a:pos x="201701" y="0"/>
              </a:cxn>
              <a:cxn ang="0">
                <a:pos x="531876" y="0"/>
              </a:cxn>
              <a:cxn ang="0">
                <a:pos x="733552" y="348741"/>
              </a:cxn>
              <a:cxn ang="0">
                <a:pos x="531876" y="697484"/>
              </a:cxn>
              <a:cxn ang="0">
                <a:pos x="201701" y="697484"/>
              </a:cxn>
              <a:cxn ang="0">
                <a:pos x="0" y="348741"/>
              </a:cxn>
            </a:cxnLst>
            <a:rect l="0" t="0" r="r" b="b"/>
            <a:pathLst>
              <a:path w="733552" h="697484">
                <a:moveTo>
                  <a:pt x="0" y="348741"/>
                </a:moveTo>
                <a:lnTo>
                  <a:pt x="201701" y="0"/>
                </a:lnTo>
                <a:lnTo>
                  <a:pt x="531876" y="0"/>
                </a:lnTo>
                <a:lnTo>
                  <a:pt x="733552" y="348741"/>
                </a:lnTo>
                <a:lnTo>
                  <a:pt x="531876" y="697484"/>
                </a:lnTo>
                <a:lnTo>
                  <a:pt x="201701" y="697484"/>
                </a:lnTo>
                <a:lnTo>
                  <a:pt x="0" y="348741"/>
                </a:lnTo>
                <a:close/>
              </a:path>
            </a:pathLst>
          </a:cu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64" name="object 39"/>
          <p:cNvSpPr>
            <a:spLocks noChangeArrowheads="1"/>
          </p:cNvSpPr>
          <p:nvPr/>
        </p:nvSpPr>
        <p:spPr bwMode="auto">
          <a:xfrm>
            <a:off x="827088" y="2555875"/>
            <a:ext cx="644525" cy="614363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65" name="object 40"/>
          <p:cNvSpPr>
            <a:spLocks/>
          </p:cNvSpPr>
          <p:nvPr/>
        </p:nvSpPr>
        <p:spPr bwMode="auto">
          <a:xfrm>
            <a:off x="827088" y="2555875"/>
            <a:ext cx="644525" cy="614363"/>
          </a:xfrm>
          <a:custGeom>
            <a:avLst/>
            <a:gdLst/>
            <a:ahLst/>
            <a:cxnLst>
              <a:cxn ang="0">
                <a:pos x="0" y="306704"/>
              </a:cxn>
              <a:cxn ang="0">
                <a:pos x="177279" y="0"/>
              </a:cxn>
              <a:cxn ang="0">
                <a:pos x="467436" y="0"/>
              </a:cxn>
              <a:cxn ang="0">
                <a:pos x="644728" y="306704"/>
              </a:cxn>
              <a:cxn ang="0">
                <a:pos x="467436" y="613537"/>
              </a:cxn>
              <a:cxn ang="0">
                <a:pos x="177279" y="613537"/>
              </a:cxn>
              <a:cxn ang="0">
                <a:pos x="0" y="306704"/>
              </a:cxn>
            </a:cxnLst>
            <a:rect l="0" t="0" r="r" b="b"/>
            <a:pathLst>
              <a:path w="644728" h="613537">
                <a:moveTo>
                  <a:pt x="0" y="306704"/>
                </a:moveTo>
                <a:lnTo>
                  <a:pt x="177279" y="0"/>
                </a:lnTo>
                <a:lnTo>
                  <a:pt x="467436" y="0"/>
                </a:lnTo>
                <a:lnTo>
                  <a:pt x="644728" y="306704"/>
                </a:lnTo>
                <a:lnTo>
                  <a:pt x="467436" y="613537"/>
                </a:lnTo>
                <a:lnTo>
                  <a:pt x="177279" y="613537"/>
                </a:lnTo>
                <a:lnTo>
                  <a:pt x="0" y="306704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66" name="object 41"/>
          <p:cNvSpPr>
            <a:spLocks noChangeArrowheads="1"/>
          </p:cNvSpPr>
          <p:nvPr/>
        </p:nvSpPr>
        <p:spPr bwMode="auto">
          <a:xfrm>
            <a:off x="788988" y="4343400"/>
            <a:ext cx="763587" cy="696913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67" name="object 42"/>
          <p:cNvSpPr>
            <a:spLocks/>
          </p:cNvSpPr>
          <p:nvPr/>
        </p:nvSpPr>
        <p:spPr bwMode="auto">
          <a:xfrm>
            <a:off x="788988" y="4343400"/>
            <a:ext cx="763587" cy="696913"/>
          </a:xfrm>
          <a:custGeom>
            <a:avLst/>
            <a:gdLst/>
            <a:ahLst/>
            <a:cxnLst>
              <a:cxn ang="0">
                <a:pos x="0" y="348488"/>
              </a:cxn>
              <a:cxn ang="0">
                <a:pos x="203403" y="0"/>
              </a:cxn>
              <a:cxn ang="0">
                <a:pos x="560133" y="0"/>
              </a:cxn>
              <a:cxn ang="0">
                <a:pos x="763587" y="348488"/>
              </a:cxn>
              <a:cxn ang="0">
                <a:pos x="560133" y="696849"/>
              </a:cxn>
              <a:cxn ang="0">
                <a:pos x="203403" y="696849"/>
              </a:cxn>
              <a:cxn ang="0">
                <a:pos x="0" y="348488"/>
              </a:cxn>
            </a:cxnLst>
            <a:rect l="0" t="0" r="r" b="b"/>
            <a:pathLst>
              <a:path w="763587" h="696849">
                <a:moveTo>
                  <a:pt x="0" y="348488"/>
                </a:moveTo>
                <a:lnTo>
                  <a:pt x="203403" y="0"/>
                </a:lnTo>
                <a:lnTo>
                  <a:pt x="560133" y="0"/>
                </a:lnTo>
                <a:lnTo>
                  <a:pt x="763587" y="348488"/>
                </a:lnTo>
                <a:lnTo>
                  <a:pt x="560133" y="696849"/>
                </a:lnTo>
                <a:lnTo>
                  <a:pt x="203403" y="696849"/>
                </a:lnTo>
                <a:lnTo>
                  <a:pt x="0" y="348488"/>
                </a:lnTo>
                <a:close/>
              </a:path>
            </a:pathLst>
          </a:cu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68" name="object 43"/>
          <p:cNvSpPr>
            <a:spLocks noChangeArrowheads="1"/>
          </p:cNvSpPr>
          <p:nvPr/>
        </p:nvSpPr>
        <p:spPr bwMode="auto">
          <a:xfrm>
            <a:off x="836613" y="4384675"/>
            <a:ext cx="671512" cy="611188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69" name="object 44"/>
          <p:cNvSpPr>
            <a:spLocks/>
          </p:cNvSpPr>
          <p:nvPr/>
        </p:nvSpPr>
        <p:spPr bwMode="auto">
          <a:xfrm>
            <a:off x="836613" y="4384675"/>
            <a:ext cx="671512" cy="611188"/>
          </a:xfrm>
          <a:custGeom>
            <a:avLst/>
            <a:gdLst/>
            <a:ahLst/>
            <a:cxnLst>
              <a:cxn ang="0">
                <a:pos x="0" y="306070"/>
              </a:cxn>
              <a:cxn ang="0">
                <a:pos x="178879" y="0"/>
              </a:cxn>
              <a:cxn ang="0">
                <a:pos x="492569" y="0"/>
              </a:cxn>
              <a:cxn ang="0">
                <a:pos x="671512" y="306070"/>
              </a:cxn>
              <a:cxn ang="0">
                <a:pos x="492569" y="612267"/>
              </a:cxn>
              <a:cxn ang="0">
                <a:pos x="178879" y="612267"/>
              </a:cxn>
              <a:cxn ang="0">
                <a:pos x="0" y="306070"/>
              </a:cxn>
            </a:cxnLst>
            <a:rect l="0" t="0" r="r" b="b"/>
            <a:pathLst>
              <a:path w="671512" h="612266">
                <a:moveTo>
                  <a:pt x="0" y="306070"/>
                </a:moveTo>
                <a:lnTo>
                  <a:pt x="178879" y="0"/>
                </a:lnTo>
                <a:lnTo>
                  <a:pt x="492569" y="0"/>
                </a:lnTo>
                <a:lnTo>
                  <a:pt x="671512" y="306070"/>
                </a:lnTo>
                <a:lnTo>
                  <a:pt x="492569" y="612267"/>
                </a:lnTo>
                <a:lnTo>
                  <a:pt x="178879" y="612267"/>
                </a:lnTo>
                <a:lnTo>
                  <a:pt x="0" y="30607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70" name="object 10"/>
          <p:cNvSpPr txBox="1">
            <a:spLocks noChangeArrowheads="1"/>
          </p:cNvSpPr>
          <p:nvPr/>
        </p:nvSpPr>
        <p:spPr bwMode="auto">
          <a:xfrm>
            <a:off x="7178675" y="400050"/>
            <a:ext cx="2952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4288"/>
              </a:lnSpc>
              <a:spcBef>
                <a:spcPts val="213"/>
              </a:spcBef>
            </a:pPr>
            <a:r>
              <a:rPr lang="en-US" sz="4100" i="1">
                <a:latin typeface="Times New Roman" pitchFamily="18" charset="0"/>
                <a:cs typeface="Times New Roman" pitchFamily="18" charset="0"/>
              </a:rPr>
              <a:t>)</a:t>
            </a:r>
            <a:endParaRPr lang="en-US" sz="4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22463" y="528638"/>
            <a:ext cx="5194300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600"/>
              </a:lnSpc>
              <a:spcBef>
                <a:spcPts val="125"/>
              </a:spcBef>
            </a:pPr>
            <a:r>
              <a:rPr lang="en-US" sz="3600" b="1" baseline="2000">
                <a:latin typeface=".VnTimeH" pitchFamily="34" charset="0"/>
              </a:rPr>
              <a:t>®æi míi phu¬ng ph¸p d¹y häc</a:t>
            </a:r>
            <a:endParaRPr lang="en-US" sz="2400">
              <a:latin typeface=".VnTimeH" pitchFamily="34" charset="0"/>
            </a:endParaRPr>
          </a:p>
        </p:txBody>
      </p:sp>
      <p:sp>
        <p:nvSpPr>
          <p:cNvPr id="18472" name="object 8"/>
          <p:cNvSpPr txBox="1">
            <a:spLocks noChangeArrowheads="1"/>
          </p:cNvSpPr>
          <p:nvPr/>
        </p:nvSpPr>
        <p:spPr bwMode="auto">
          <a:xfrm>
            <a:off x="1614488" y="776288"/>
            <a:ext cx="20161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425"/>
              </a:lnSpc>
              <a:spcBef>
                <a:spcPts val="75"/>
              </a:spcBef>
            </a:pPr>
            <a:r>
              <a:rPr lang="en-US" sz="1300">
                <a:latin typeface="Arial" charset="0"/>
              </a:rPr>
              <a:t>\.,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39888" y="2041525"/>
            <a:ext cx="6283325" cy="254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925"/>
              </a:lnSpc>
              <a:spcBef>
                <a:spcPts val="96"/>
              </a:spcBef>
              <a:spcAft>
                <a:spcPts val="0"/>
              </a:spcAft>
              <a:defRPr/>
            </a:pP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gi¸o dôc</a:t>
            </a:r>
            <a:r>
              <a:rPr sz="2700" b="1" spc="-9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häc</a:t>
            </a:r>
            <a:r>
              <a:rPr sz="2700" b="1" spc="-9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sinh</a:t>
            </a:r>
            <a:r>
              <a:rPr sz="2700" b="1" spc="-9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tÝch</a:t>
            </a:r>
            <a:r>
              <a:rPr sz="2700" b="1" spc="-9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cuc,</a:t>
            </a:r>
            <a:r>
              <a:rPr sz="2700" b="1" spc="-9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chñ</a:t>
            </a:r>
            <a:r>
              <a:rPr sz="2700" b="1" spc="-19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®éng,</a:t>
            </a:r>
            <a:r>
              <a:rPr sz="2700" b="1" spc="-9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s¸ng</a:t>
            </a:r>
            <a:r>
              <a:rPr sz="2700" b="1" spc="-9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t¹o</a:t>
            </a:r>
            <a:r>
              <a:rPr sz="2700" b="1" spc="-9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häc</a:t>
            </a:r>
            <a:r>
              <a:rPr sz="2700" b="1" spc="-9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tËp.</a:t>
            </a:r>
            <a:endParaRPr>
              <a:latin typeface=".VnAvant"/>
              <a:cs typeface=".VnAvant"/>
            </a:endParaRPr>
          </a:p>
        </p:txBody>
      </p:sp>
      <p:sp>
        <p:nvSpPr>
          <p:cNvPr id="18474" name="object 6"/>
          <p:cNvSpPr txBox="1">
            <a:spLocks noChangeArrowheads="1"/>
          </p:cNvSpPr>
          <p:nvPr/>
        </p:nvSpPr>
        <p:spPr bwMode="auto">
          <a:xfrm>
            <a:off x="1001713" y="2708275"/>
            <a:ext cx="3968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>
                <a:solidFill>
                  <a:srgbClr val="FFFFFF"/>
                </a:solidFill>
                <a:latin typeface="Wingdings" pitchFamily="2" charset="2"/>
              </a:rPr>
              <a:t></a:t>
            </a:r>
            <a:endParaRPr lang="en-US" sz="2400">
              <a:latin typeface="Wingdings" pitchFamily="2" charset="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0525" y="2846388"/>
            <a:ext cx="6508750" cy="2540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1925"/>
              </a:lnSpc>
              <a:spcBef>
                <a:spcPts val="100"/>
              </a:spcBef>
            </a:pPr>
            <a:r>
              <a:rPr lang="en-US" sz="2700" b="1" baseline="1000">
                <a:solidFill>
                  <a:srgbClr val="008000"/>
                </a:solidFill>
                <a:latin typeface=".VnAvant" pitchFamily="34" charset="0"/>
              </a:rPr>
              <a:t>VËn dông KTKN ¸p dông thùc tÕ nh»m ph¸t triÓn n¨ng lùc.</a:t>
            </a:r>
            <a:endParaRPr lang="en-US">
              <a:latin typeface=".VnAvant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3375" y="3802063"/>
            <a:ext cx="6773863" cy="26511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01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Tæ</a:t>
            </a:r>
            <a:r>
              <a:rPr sz="2700" b="1" spc="-9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chøc,</a:t>
            </a:r>
            <a:r>
              <a:rPr sz="2700" b="1" spc="-19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®Þnh</a:t>
            </a:r>
            <a:r>
              <a:rPr sz="2700" b="1" spc="-9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h</a:t>
            </a:r>
            <a:r>
              <a:rPr sz="2700" b="1" spc="4" baseline="1390" dirty="0">
                <a:solidFill>
                  <a:srgbClr val="008000"/>
                </a:solidFill>
                <a:latin typeface=".VnAvant"/>
                <a:cs typeface=".VnAvant"/>
              </a:rPr>
              <a:t>u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íng,</a:t>
            </a:r>
            <a:r>
              <a:rPr sz="2700" b="1" spc="-19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hç</a:t>
            </a:r>
            <a:r>
              <a:rPr sz="2700" b="1" spc="-9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trî HS</a:t>
            </a:r>
            <a:r>
              <a:rPr sz="2700" b="1" spc="-9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häc</a:t>
            </a:r>
            <a:r>
              <a:rPr sz="2700" b="1" spc="-9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tËp th«ng</a:t>
            </a:r>
            <a:r>
              <a:rPr sz="2700" b="1" spc="-19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qua</a:t>
            </a:r>
            <a:r>
              <a:rPr sz="2700" b="1" spc="-9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h</a:t>
            </a:r>
            <a:r>
              <a:rPr sz="2700" b="1" spc="4" baseline="1390" dirty="0">
                <a:solidFill>
                  <a:srgbClr val="008000"/>
                </a:solidFill>
                <a:latin typeface=".VnAvant"/>
                <a:cs typeface=".VnAvant"/>
              </a:rPr>
              <a:t>o</a:t>
            </a:r>
            <a:r>
              <a:rPr sz="2700" b="1" spc="-4" baseline="1610" dirty="0">
                <a:solidFill>
                  <a:srgbClr val="008000"/>
                </a:solidFill>
                <a:latin typeface="Arial"/>
                <a:cs typeface="Arial"/>
              </a:rPr>
              <a:t>ạ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t </a:t>
            </a:r>
            <a:r>
              <a:rPr sz="2700" b="1" spc="4" baseline="1610" dirty="0">
                <a:solidFill>
                  <a:srgbClr val="008000"/>
                </a:solidFill>
                <a:latin typeface="Arial"/>
                <a:cs typeface="Arial"/>
              </a:rPr>
              <a:t>độ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ng.</a:t>
            </a:r>
            <a:endParaRPr>
              <a:latin typeface=".VnAvant"/>
              <a:cs typeface=".VnAvan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43063" y="4689475"/>
            <a:ext cx="6353175" cy="26511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01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lÜnh KTKN,</a:t>
            </a:r>
            <a:r>
              <a:rPr sz="2700" b="1" spc="-19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thùc</a:t>
            </a:r>
            <a:r>
              <a:rPr sz="2700" b="1" spc="-9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hiÖn</a:t>
            </a:r>
            <a:r>
              <a:rPr sz="2700" b="1" spc="-4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n</a:t>
            </a:r>
            <a:r>
              <a:rPr sz="2700" b="1" spc="4" baseline="1610" dirty="0">
                <a:solidFill>
                  <a:srgbClr val="008000"/>
                </a:solidFill>
                <a:latin typeface="Arial"/>
                <a:cs typeface="Arial"/>
              </a:rPr>
              <a:t>ộ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i</a:t>
            </a:r>
            <a:r>
              <a:rPr sz="2700" b="1" spc="-9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dung</a:t>
            </a:r>
            <a:r>
              <a:rPr sz="2700" b="1" spc="-9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häc</a:t>
            </a:r>
            <a:r>
              <a:rPr sz="2700" b="1" spc="-9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tËp,</a:t>
            </a:r>
            <a:r>
              <a:rPr sz="2700" b="1" spc="-9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®¶m</a:t>
            </a:r>
            <a:r>
              <a:rPr sz="2700" b="1" spc="-9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b¶o</a:t>
            </a:r>
            <a:r>
              <a:rPr sz="2700" b="1" spc="4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môc</a:t>
            </a:r>
            <a:r>
              <a:rPr sz="2700" b="1" spc="-19" baseline="1390" dirty="0">
                <a:solidFill>
                  <a:srgbClr val="008000"/>
                </a:solidFill>
                <a:latin typeface=".VnAvant"/>
                <a:cs typeface=".VnAvant"/>
              </a:rPr>
              <a:t> </a:t>
            </a:r>
            <a:r>
              <a:rPr sz="2700" b="1" baseline="1390" dirty="0">
                <a:solidFill>
                  <a:srgbClr val="008000"/>
                </a:solidFill>
                <a:latin typeface=".VnAvant"/>
                <a:cs typeface=".VnAvant"/>
              </a:rPr>
              <a:t>tiªu</a:t>
            </a:r>
            <a:endParaRPr>
              <a:latin typeface=".VnAvant"/>
              <a:cs typeface=".VnAvan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5800" y="1371600"/>
            <a:ext cx="7772400" cy="441642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600"/>
              </a:lnSpc>
              <a:spcBef>
                <a:spcPts val="50"/>
              </a:spcBef>
            </a:pPr>
            <a:endParaRPr lang="en-US" sz="600" dirty="0"/>
          </a:p>
          <a:p>
            <a:pPr>
              <a:lnSpc>
                <a:spcPts val="2588"/>
              </a:lnSpc>
              <a:spcBef>
                <a:spcPts val="2000"/>
              </a:spcBef>
            </a:pPr>
            <a:r>
              <a:rPr lang="en-US" sz="3600" baseline="-34000" dirty="0">
                <a:solidFill>
                  <a:srgbClr val="FFFFFF"/>
                </a:solidFill>
                <a:latin typeface="Wingdings" pitchFamily="2" charset="2"/>
              </a:rPr>
              <a:t></a:t>
            </a:r>
            <a:r>
              <a:rPr lang="en-US" sz="3600" baseline="-33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Thay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®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æi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h×nh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thøc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&amp;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Phu¬ng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ph¸p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d¹y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häc</a:t>
            </a:r>
            <a:endParaRPr lang="en-US" dirty="0">
              <a:latin typeface=".VnAvant" pitchFamily="34" charset="0"/>
            </a:endParaRPr>
          </a:p>
          <a:p>
            <a:pPr>
              <a:lnSpc>
                <a:spcPct val="111000"/>
              </a:lnSpc>
              <a:spcBef>
                <a:spcPts val="4100"/>
              </a:spcBef>
            </a:pP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            D¹y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häc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chó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träng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vai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trß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häc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sinh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vÒ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c¸ch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häc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vµ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tù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häc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.</a:t>
            </a:r>
            <a:endParaRPr lang="en-US" dirty="0">
              <a:latin typeface=".VnAvant" pitchFamily="34" charset="0"/>
            </a:endParaRPr>
          </a:p>
          <a:p>
            <a:pPr>
              <a:lnSpc>
                <a:spcPts val="2588"/>
              </a:lnSpc>
              <a:spcBef>
                <a:spcPts val="5000"/>
              </a:spcBef>
            </a:pPr>
            <a:r>
              <a:rPr lang="en-US" sz="3600" baseline="-25000" dirty="0">
                <a:solidFill>
                  <a:srgbClr val="FFFFFF"/>
                </a:solidFill>
                <a:latin typeface="Wingdings" pitchFamily="2" charset="2"/>
              </a:rPr>
              <a:t></a:t>
            </a:r>
            <a:r>
              <a:rPr lang="en-US" sz="3600" baseline="-2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GV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kh«ng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d¹y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häc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mét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chiÒu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theo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c¸ch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truyÒn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thô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KTKN.</a:t>
            </a:r>
            <a:endParaRPr lang="en-US" dirty="0">
              <a:latin typeface=".VnAvant" pitchFamily="34" charset="0"/>
            </a:endParaRPr>
          </a:p>
          <a:p>
            <a:pPr>
              <a:lnSpc>
                <a:spcPts val="2588"/>
              </a:lnSpc>
              <a:spcBef>
                <a:spcPts val="4525"/>
              </a:spcBef>
            </a:pPr>
            <a:r>
              <a:rPr lang="en-US" sz="3600" baseline="-30000" dirty="0">
                <a:solidFill>
                  <a:srgbClr val="FFFFFF"/>
                </a:solidFill>
                <a:latin typeface="Wingdings" pitchFamily="2" charset="2"/>
              </a:rPr>
              <a:t></a:t>
            </a:r>
            <a:r>
              <a:rPr lang="en-US" sz="3600" baseline="-30000" dirty="0">
                <a:solidFill>
                  <a:srgbClr val="3333FF"/>
                </a:solidFill>
                <a:latin typeface="Wingdings" pitchFamily="2" charset="2"/>
              </a:rPr>
              <a:t></a:t>
            </a:r>
            <a:r>
              <a:rPr lang="en-US" sz="3600" baseline="-29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HS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kh«ng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häc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thô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®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éng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qua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nghe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gi¶ng</a:t>
            </a:r>
            <a:r>
              <a:rPr lang="en-US" b="1" dirty="0">
                <a:solidFill>
                  <a:srgbClr val="008000"/>
                </a:solidFill>
                <a:latin typeface="Arial" charset="0"/>
              </a:rPr>
              <a:t>.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Chñ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®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éng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chiÕm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endParaRPr lang="en-US" dirty="0">
              <a:latin typeface=".VnAvant" pitchFamily="34" charset="0"/>
            </a:endParaRPr>
          </a:p>
          <a:p>
            <a:pPr>
              <a:lnSpc>
                <a:spcPts val="2400"/>
              </a:lnSpc>
              <a:spcBef>
                <a:spcPts val="1888"/>
              </a:spcBef>
            </a:pP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            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bµi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häc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qua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viÖc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lµm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c¸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nh©n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,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trao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®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æi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hîp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t¸c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.VnAvant" pitchFamily="34" charset="0"/>
              </a:rPr>
              <a:t>nhãm</a:t>
            </a:r>
            <a:r>
              <a:rPr lang="en-US" b="1" dirty="0">
                <a:solidFill>
                  <a:srgbClr val="008000"/>
                </a:solidFill>
                <a:latin typeface=".VnAvant" pitchFamily="34" charset="0"/>
              </a:rPr>
              <a:t> vµ</a:t>
            </a:r>
            <a:endParaRPr lang="en-US" dirty="0">
              <a:latin typeface=".VnAvant" pitchFamily="34" charset="0"/>
            </a:endParaRPr>
          </a:p>
          <a:p>
            <a:pPr>
              <a:lnSpc>
                <a:spcPts val="1725"/>
              </a:lnSpc>
              <a:spcBef>
                <a:spcPts val="525"/>
              </a:spcBef>
            </a:pPr>
            <a:r>
              <a:rPr lang="en-US" sz="2700" b="1" baseline="3000" dirty="0">
                <a:solidFill>
                  <a:srgbClr val="008000"/>
                </a:solidFill>
                <a:latin typeface=".VnAvant" pitchFamily="34" charset="0"/>
              </a:rPr>
              <a:t>              </a:t>
            </a:r>
            <a:r>
              <a:rPr lang="en-US" sz="2700" b="1" baseline="3000" dirty="0" err="1">
                <a:solidFill>
                  <a:srgbClr val="008000"/>
                </a:solidFill>
                <a:latin typeface=".VnAvant" pitchFamily="34" charset="0"/>
              </a:rPr>
              <a:t>sù</a:t>
            </a:r>
            <a:r>
              <a:rPr lang="en-US" sz="2700" b="1" baseline="3000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2700" b="1" baseline="3000" dirty="0" err="1">
                <a:solidFill>
                  <a:srgbClr val="008000"/>
                </a:solidFill>
                <a:latin typeface=".VnAvant" pitchFamily="34" charset="0"/>
              </a:rPr>
              <a:t>gióp</a:t>
            </a:r>
            <a:r>
              <a:rPr lang="en-US" sz="2700" b="1" baseline="3000" dirty="0">
                <a:solidFill>
                  <a:srgbClr val="008000"/>
                </a:solidFill>
                <a:latin typeface=".VnAvant" pitchFamily="34" charset="0"/>
              </a:rPr>
              <a:t> ®ì </a:t>
            </a:r>
            <a:r>
              <a:rPr lang="en-US" sz="2700" b="1" baseline="3000" dirty="0" err="1">
                <a:solidFill>
                  <a:srgbClr val="008000"/>
                </a:solidFill>
                <a:latin typeface=".VnAvant" pitchFamily="34" charset="0"/>
              </a:rPr>
              <a:t>cña</a:t>
            </a:r>
            <a:r>
              <a:rPr lang="en-US" sz="2700" b="1" baseline="3000" dirty="0">
                <a:solidFill>
                  <a:srgbClr val="008000"/>
                </a:solidFill>
                <a:latin typeface=".VnAvant" pitchFamily="34" charset="0"/>
              </a:rPr>
              <a:t> GV</a:t>
            </a:r>
            <a:r>
              <a:rPr lang="en-US" sz="2700" b="1" baseline="3000" dirty="0" smtClean="0">
                <a:solidFill>
                  <a:srgbClr val="008000"/>
                </a:solidFill>
                <a:latin typeface=".VnAvant" pitchFamily="34" charset="0"/>
              </a:rPr>
              <a:t>.</a:t>
            </a:r>
          </a:p>
          <a:p>
            <a:pPr>
              <a:lnSpc>
                <a:spcPts val="1725"/>
              </a:lnSpc>
              <a:spcBef>
                <a:spcPts val="525"/>
              </a:spcBef>
            </a:pPr>
            <a:endParaRPr lang="en-US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7 </a:t>
            </a:r>
            <a:r>
              <a:rPr lang="en-US" b="1" dirty="0" err="1" smtClean="0"/>
              <a:t>quy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dạy</a:t>
            </a:r>
            <a:r>
              <a:rPr lang="en-US" b="1" dirty="0" smtClean="0"/>
              <a:t> </a:t>
            </a:r>
            <a:r>
              <a:rPr lang="en-US" b="1" dirty="0" err="1" smtClean="0"/>
              <a:t>môn</a:t>
            </a:r>
            <a:r>
              <a:rPr lang="en-US" b="1" dirty="0" smtClean="0"/>
              <a:t> </a:t>
            </a:r>
            <a:r>
              <a:rPr lang="en-US" b="1" dirty="0" err="1" smtClean="0"/>
              <a:t>Mỹ</a:t>
            </a:r>
            <a:r>
              <a:rPr lang="en-US" b="1" dirty="0" smtClean="0"/>
              <a:t> </a:t>
            </a:r>
            <a:r>
              <a:rPr lang="en-US" b="1" dirty="0" err="1" smtClean="0"/>
              <a:t>Thuật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 </a:t>
            </a:r>
            <a:r>
              <a:rPr lang="en-US" b="1" dirty="0" err="1" smtClean="0"/>
              <a:t>Quy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 1: </a:t>
            </a:r>
            <a:r>
              <a:rPr lang="en-US" b="1" dirty="0" err="1" smtClean="0"/>
              <a:t>Trang</a:t>
            </a:r>
            <a:r>
              <a:rPr lang="en-US" b="1" dirty="0" smtClean="0"/>
              <a:t> </a:t>
            </a:r>
            <a:r>
              <a:rPr lang="en-US" b="1" dirty="0" err="1" smtClean="0"/>
              <a:t>trí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tranh</a:t>
            </a:r>
            <a:r>
              <a:rPr lang="en-US" b="1" dirty="0" smtClean="0"/>
              <a:t> qua </a:t>
            </a:r>
            <a:r>
              <a:rPr lang="en-US" b="1" dirty="0" err="1" smtClean="0"/>
              <a:t>âm</a:t>
            </a:r>
            <a:r>
              <a:rPr lang="en-US" b="1" dirty="0" smtClean="0"/>
              <a:t> </a:t>
            </a:r>
            <a:r>
              <a:rPr lang="en-US" b="1" dirty="0" err="1" smtClean="0"/>
              <a:t>nhạc</a:t>
            </a:r>
            <a:r>
              <a:rPr lang="en-US" dirty="0" smtClean="0"/>
              <a:t>. </a:t>
            </a:r>
          </a:p>
          <a:p>
            <a:r>
              <a:rPr lang="en-US" b="1" dirty="0" err="1" smtClean="0"/>
              <a:t>Quy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 2: </a:t>
            </a:r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biểu</a:t>
            </a:r>
            <a:r>
              <a:rPr lang="en-US" b="1" dirty="0" smtClean="0"/>
              <a:t> </a:t>
            </a:r>
            <a:r>
              <a:rPr lang="en-US" b="1" dirty="0" err="1" smtClean="0"/>
              <a:t>cảm</a:t>
            </a:r>
            <a:r>
              <a:rPr lang="en-US" dirty="0" smtClean="0"/>
              <a:t>. </a:t>
            </a:r>
          </a:p>
          <a:p>
            <a:r>
              <a:rPr lang="en-US" b="1" dirty="0" err="1" smtClean="0"/>
              <a:t>Quy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 3: </a:t>
            </a:r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cùng</a:t>
            </a:r>
            <a:r>
              <a:rPr lang="en-US" b="1" dirty="0" smtClean="0"/>
              <a:t> </a:t>
            </a:r>
            <a:r>
              <a:rPr lang="en-US" b="1" dirty="0" err="1" smtClean="0"/>
              <a:t>nhau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sáng</a:t>
            </a:r>
            <a:r>
              <a:rPr lang="en-US" b="1" dirty="0" smtClean="0"/>
              <a:t> </a:t>
            </a:r>
            <a:r>
              <a:rPr lang="en-US" b="1" dirty="0" err="1" smtClean="0"/>
              <a:t>tạo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câu</a:t>
            </a:r>
            <a:r>
              <a:rPr lang="en-US" b="1" dirty="0" smtClean="0"/>
              <a:t> </a:t>
            </a:r>
            <a:r>
              <a:rPr lang="en-US" b="1" dirty="0" err="1" smtClean="0"/>
              <a:t>chuyện</a:t>
            </a:r>
            <a:r>
              <a:rPr lang="en-US" dirty="0" smtClean="0"/>
              <a:t>. </a:t>
            </a:r>
          </a:p>
          <a:p>
            <a:r>
              <a:rPr lang="en-US" b="1" dirty="0" err="1" smtClean="0"/>
              <a:t>Quy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 4: </a:t>
            </a:r>
            <a:r>
              <a:rPr lang="en-US" b="1" dirty="0" err="1" smtClean="0"/>
              <a:t>Xây</a:t>
            </a:r>
            <a:r>
              <a:rPr lang="en-US" b="1" dirty="0" smtClean="0"/>
              <a:t> </a:t>
            </a:r>
            <a:r>
              <a:rPr lang="en-US" b="1" dirty="0" err="1" smtClean="0"/>
              <a:t>dựng</a:t>
            </a:r>
            <a:r>
              <a:rPr lang="en-US" b="1" dirty="0" smtClean="0"/>
              <a:t> </a:t>
            </a:r>
            <a:r>
              <a:rPr lang="en-US" b="1" dirty="0" err="1" smtClean="0"/>
              <a:t>cốt</a:t>
            </a:r>
            <a:r>
              <a:rPr lang="en-US" b="1" dirty="0" smtClean="0"/>
              <a:t> </a:t>
            </a:r>
            <a:r>
              <a:rPr lang="en-US" b="1" dirty="0" err="1" smtClean="0"/>
              <a:t>truyện</a:t>
            </a:r>
            <a:r>
              <a:rPr lang="en-US" dirty="0" smtClean="0"/>
              <a:t>. </a:t>
            </a:r>
          </a:p>
          <a:p>
            <a:r>
              <a:rPr lang="en-US" b="1" dirty="0" err="1" smtClean="0"/>
              <a:t>Quy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 5. </a:t>
            </a:r>
            <a:r>
              <a:rPr lang="en-US" b="1" dirty="0" err="1" smtClean="0"/>
              <a:t>Tạo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3D-tiếp </a:t>
            </a:r>
            <a:r>
              <a:rPr lang="en-US" b="1" dirty="0" err="1" smtClean="0"/>
              <a:t>cận</a:t>
            </a:r>
            <a:r>
              <a:rPr lang="en-US" b="1" dirty="0" smtClean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</a:t>
            </a:r>
            <a:r>
              <a:rPr lang="en-US" b="1" dirty="0" err="1" smtClean="0"/>
              <a:t>chủ</a:t>
            </a:r>
            <a:r>
              <a:rPr lang="en-US" b="1" dirty="0" smtClean="0"/>
              <a:t> </a:t>
            </a:r>
            <a:r>
              <a:rPr lang="en-US" b="1" dirty="0" err="1" smtClean="0"/>
              <a:t>đề</a:t>
            </a:r>
            <a:r>
              <a:rPr lang="en-US" b="1" dirty="0" smtClean="0"/>
              <a:t> (</a:t>
            </a:r>
            <a:r>
              <a:rPr lang="en-US" b="1" dirty="0" err="1" smtClean="0"/>
              <a:t>tạo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từ</a:t>
            </a:r>
            <a:r>
              <a:rPr lang="en-US" b="1" dirty="0" smtClean="0"/>
              <a:t> </a:t>
            </a:r>
            <a:r>
              <a:rPr lang="en-US" b="1" dirty="0" err="1" smtClean="0"/>
              <a:t>vật</a:t>
            </a:r>
            <a:r>
              <a:rPr lang="en-US" b="1" dirty="0" smtClean="0"/>
              <a:t> </a:t>
            </a:r>
            <a:r>
              <a:rPr lang="en-US" b="1" dirty="0" err="1" smtClean="0"/>
              <a:t>tìm</a:t>
            </a:r>
            <a:r>
              <a:rPr lang="en-US" b="1" dirty="0" smtClean="0"/>
              <a:t> </a:t>
            </a:r>
            <a:r>
              <a:rPr lang="en-US" b="1" dirty="0" err="1" smtClean="0"/>
              <a:t>được</a:t>
            </a:r>
            <a:r>
              <a:rPr lang="en-US" b="1" dirty="0" smtClean="0"/>
              <a:t>).</a:t>
            </a:r>
          </a:p>
          <a:p>
            <a:r>
              <a:rPr lang="en-US" b="1" dirty="0" err="1" smtClean="0"/>
              <a:t>Quy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 6. </a:t>
            </a:r>
            <a:r>
              <a:rPr lang="en-US" b="1" dirty="0" err="1" smtClean="0"/>
              <a:t>Điêu</a:t>
            </a:r>
            <a:r>
              <a:rPr lang="en-US" b="1" dirty="0" smtClean="0"/>
              <a:t> </a:t>
            </a:r>
            <a:r>
              <a:rPr lang="en-US" b="1" dirty="0" err="1" smtClean="0"/>
              <a:t>khắc-Nghệ</a:t>
            </a:r>
            <a:r>
              <a:rPr lang="en-US" b="1" dirty="0" smtClean="0"/>
              <a:t> </a:t>
            </a:r>
            <a:r>
              <a:rPr lang="en-US" b="1" dirty="0" err="1" smtClean="0"/>
              <a:t>thuật</a:t>
            </a:r>
            <a:r>
              <a:rPr lang="en-US" b="1" dirty="0" smtClean="0"/>
              <a:t> </a:t>
            </a:r>
            <a:r>
              <a:rPr lang="en-US" b="1" dirty="0" err="1" smtClean="0"/>
              <a:t>tạo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3D (</a:t>
            </a:r>
            <a:r>
              <a:rPr lang="en-US" b="1" dirty="0" err="1" smtClean="0"/>
              <a:t>nghệ</a:t>
            </a:r>
            <a:r>
              <a:rPr lang="en-US" b="1" dirty="0" smtClean="0"/>
              <a:t> </a:t>
            </a:r>
            <a:r>
              <a:rPr lang="en-US" b="1" dirty="0" err="1" smtClean="0"/>
              <a:t>thuật</a:t>
            </a:r>
            <a:r>
              <a:rPr lang="en-US" b="1" dirty="0" smtClean="0"/>
              <a:t> </a:t>
            </a:r>
            <a:r>
              <a:rPr lang="en-US" b="1" dirty="0" err="1" smtClean="0"/>
              <a:t>sắp</a:t>
            </a:r>
            <a:r>
              <a:rPr lang="en-US" b="1" dirty="0" smtClean="0"/>
              <a:t> </a:t>
            </a:r>
            <a:r>
              <a:rPr lang="en-US" b="1" dirty="0" err="1" smtClean="0"/>
              <a:t>đặt</a:t>
            </a:r>
            <a:r>
              <a:rPr lang="en-US" b="1" dirty="0" smtClean="0"/>
              <a:t>/</a:t>
            </a:r>
            <a:r>
              <a:rPr lang="en-US" b="1" dirty="0" err="1" smtClean="0"/>
              <a:t>hoạt</a:t>
            </a:r>
            <a:r>
              <a:rPr lang="en-US" b="1" dirty="0" smtClean="0"/>
              <a:t> </a:t>
            </a:r>
            <a:r>
              <a:rPr lang="en-US" b="1" dirty="0" err="1" smtClean="0"/>
              <a:t>cảnh</a:t>
            </a:r>
            <a:r>
              <a:rPr lang="en-US" b="1" dirty="0" smtClean="0"/>
              <a:t>/</a:t>
            </a:r>
            <a:r>
              <a:rPr lang="en-US" b="1" dirty="0" err="1" smtClean="0"/>
              <a:t>biểu</a:t>
            </a:r>
            <a:r>
              <a:rPr lang="en-US" b="1" dirty="0" smtClean="0"/>
              <a:t> </a:t>
            </a:r>
            <a:r>
              <a:rPr lang="en-US" b="1" dirty="0" err="1" smtClean="0"/>
              <a:t>diễn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sắm</a:t>
            </a:r>
            <a:r>
              <a:rPr lang="en-US" b="1" dirty="0" smtClean="0"/>
              <a:t> </a:t>
            </a:r>
            <a:r>
              <a:rPr lang="en-US" b="1" dirty="0" err="1" smtClean="0"/>
              <a:t>vai</a:t>
            </a:r>
            <a:r>
              <a:rPr lang="en-US" b="1" dirty="0" smtClean="0"/>
              <a:t>). </a:t>
            </a:r>
          </a:p>
          <a:p>
            <a:r>
              <a:rPr lang="en-US" b="1" dirty="0" err="1" smtClean="0"/>
              <a:t>Quy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 7. </a:t>
            </a:r>
            <a:r>
              <a:rPr lang="en-US" b="1" dirty="0" err="1" smtClean="0"/>
              <a:t>Tạo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con </a:t>
            </a:r>
            <a:r>
              <a:rPr lang="en-US" b="1" dirty="0" err="1" smtClean="0"/>
              <a:t>rối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nghệ</a:t>
            </a:r>
            <a:r>
              <a:rPr lang="en-US" b="1" dirty="0" smtClean="0"/>
              <a:t> </a:t>
            </a:r>
            <a:r>
              <a:rPr lang="en-US" b="1" dirty="0" err="1" smtClean="0"/>
              <a:t>thuật</a:t>
            </a:r>
            <a:r>
              <a:rPr lang="en-US" b="1" dirty="0" smtClean="0"/>
              <a:t> </a:t>
            </a:r>
            <a:r>
              <a:rPr lang="en-US" b="1" dirty="0" err="1" smtClean="0"/>
              <a:t>biểu</a:t>
            </a:r>
            <a:r>
              <a:rPr lang="en-US" b="1" dirty="0" smtClean="0"/>
              <a:t> </a:t>
            </a:r>
            <a:r>
              <a:rPr lang="en-US" b="1" dirty="0" err="1" smtClean="0"/>
              <a:t>diễn</a:t>
            </a:r>
            <a:r>
              <a:rPr lang="en-US" b="1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</TotalTime>
  <Words>1620</Words>
  <Application>Microsoft Office PowerPoint</Application>
  <PresentationFormat>On-screen Show (4:3)</PresentationFormat>
  <Paragraphs>235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7 quy trình dạy môn Mỹ Thuật</vt:lpstr>
      <vt:lpstr>Quy trình 1:  Trang trí và vẽ tranh qua âm nhạc.</vt:lpstr>
      <vt:lpstr>SẢN PHẨM</vt:lpstr>
      <vt:lpstr>Sản phẩm</vt:lpstr>
      <vt:lpstr>SẢN PHẨM</vt:lpstr>
      <vt:lpstr>Quy trình 2: Vẽ biểu cảm.  </vt:lpstr>
      <vt:lpstr>Sản phẩm</vt:lpstr>
      <vt:lpstr>CHÂN DUNG</vt:lpstr>
      <vt:lpstr>Quy trình 3: Vẽ cùng nhau và sáng tạo các câu chuyện.  </vt:lpstr>
      <vt:lpstr>Sản phẩm</vt:lpstr>
      <vt:lpstr>Slide 19</vt:lpstr>
      <vt:lpstr>Sản phẩm</vt:lpstr>
      <vt:lpstr>Slide 21</vt:lpstr>
      <vt:lpstr>Quy trình 4: Xây dựng cốt truyện.  </vt:lpstr>
      <vt:lpstr>Sản phẩm</vt:lpstr>
      <vt:lpstr>Quy trình 5. Tạo hình 3D-tiếp cận theo chủ đề (tạo hình từ vật tìm được). </vt:lpstr>
      <vt:lpstr>Slide 25</vt:lpstr>
      <vt:lpstr>Slide 26</vt:lpstr>
      <vt:lpstr>Quy trình 6. Điêu khắc-Nghệ thuật tạo hình 3D (nghệ thuật sắp đặt/hoạt cảnh/biểu diễn và sắm vai).  </vt:lpstr>
      <vt:lpstr>TẠO HÌNH 3D</vt:lpstr>
      <vt:lpstr>Slide 29</vt:lpstr>
      <vt:lpstr>Slide 30</vt:lpstr>
      <vt:lpstr> Quy trình 7  Tạo hình con rối và nghệ thuật biểu diễn.  </vt:lpstr>
      <vt:lpstr>SẢN PHẨM</vt:lpstr>
      <vt:lpstr>Slide 33</vt:lpstr>
      <vt:lpstr>CHƯƠNG TRÌNH MT MỚI  DẠY THEO TỪNG CHỦ ĐỀ lớp 1</vt:lpstr>
      <vt:lpstr>Slide 35</vt:lpstr>
      <vt:lpstr>Slide 36</vt:lpstr>
    </vt:vector>
  </TitlesOfParts>
  <Company>XP-PRO-2011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NP-COMPUTER</dc:creator>
  <cp:lastModifiedBy>Windows User</cp:lastModifiedBy>
  <cp:revision>31</cp:revision>
  <dcterms:created xsi:type="dcterms:W3CDTF">2015-11-07T01:10:04Z</dcterms:created>
  <dcterms:modified xsi:type="dcterms:W3CDTF">2015-11-22T16:57:41Z</dcterms:modified>
</cp:coreProperties>
</file>